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7" r:id="rId3"/>
    <p:sldId id="258" r:id="rId4"/>
    <p:sldId id="259" r:id="rId5"/>
    <p:sldId id="261" r:id="rId6"/>
    <p:sldId id="260" r:id="rId7"/>
    <p:sldId id="262" r:id="rId8"/>
    <p:sldId id="263" r:id="rId9"/>
    <p:sldId id="264" r:id="rId10"/>
    <p:sldId id="265" r:id="rId11"/>
    <p:sldId id="267" r:id="rId12"/>
    <p:sldId id="266" r:id="rId13"/>
    <p:sldId id="268" r:id="rId14"/>
    <p:sldId id="269" r:id="rId15"/>
    <p:sldId id="270" r:id="rId16"/>
    <p:sldId id="271" r:id="rId17"/>
    <p:sldId id="272" r:id="rId18"/>
    <p:sldId id="275" r:id="rId19"/>
    <p:sldId id="276" r:id="rId20"/>
    <p:sldId id="273" r:id="rId21"/>
    <p:sldId id="274" r:id="rId22"/>
    <p:sldId id="277"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2B07A7-3BD0-4258-983E-F028389EF56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BE"/>
        </a:p>
      </dgm:t>
    </dgm:pt>
    <dgm:pt modelId="{B9498534-73D1-45FD-81CD-D6E4A5D6262C}">
      <dgm:prSet phldrT="[Texte]"/>
      <dgm:spPr/>
      <dgm:t>
        <a:bodyPr/>
        <a:lstStyle/>
        <a:p>
          <a:r>
            <a:rPr lang="fr-BE" dirty="0"/>
            <a:t>Devenir Consultant(e)?</a:t>
          </a:r>
        </a:p>
      </dgm:t>
    </dgm:pt>
    <dgm:pt modelId="{3BE00463-3888-4C05-8B63-D28476FC5A28}" type="parTrans" cxnId="{DCDBC448-A904-40EA-A35A-1C7B3043FBB5}">
      <dgm:prSet/>
      <dgm:spPr/>
      <dgm:t>
        <a:bodyPr/>
        <a:lstStyle/>
        <a:p>
          <a:endParaRPr lang="fr-BE"/>
        </a:p>
      </dgm:t>
    </dgm:pt>
    <dgm:pt modelId="{9B421A7E-0181-4816-B586-E04671964A25}" type="sibTrans" cxnId="{DCDBC448-A904-40EA-A35A-1C7B3043FBB5}">
      <dgm:prSet/>
      <dgm:spPr/>
      <dgm:t>
        <a:bodyPr/>
        <a:lstStyle/>
        <a:p>
          <a:endParaRPr lang="fr-BE"/>
        </a:p>
      </dgm:t>
    </dgm:pt>
    <dgm:pt modelId="{633E4A1A-6807-4299-959A-1CD6FEE07DCD}">
      <dgm:prSet phldrT="[Texte]"/>
      <dgm:spPr/>
      <dgm:t>
        <a:bodyPr/>
        <a:lstStyle/>
        <a:p>
          <a:r>
            <a:rPr lang="fr-BE" dirty="0"/>
            <a:t>OUI</a:t>
          </a:r>
        </a:p>
      </dgm:t>
    </dgm:pt>
    <dgm:pt modelId="{EA223F9B-CB2D-4B7E-BE71-7CC9BBDDB541}" type="parTrans" cxnId="{4069A7EE-6CE0-4C56-ABAA-10234FFB2948}">
      <dgm:prSet/>
      <dgm:spPr/>
      <dgm:t>
        <a:bodyPr/>
        <a:lstStyle/>
        <a:p>
          <a:endParaRPr lang="fr-BE"/>
        </a:p>
      </dgm:t>
    </dgm:pt>
    <dgm:pt modelId="{362B2941-E18E-4A7F-9644-453D90C32837}" type="sibTrans" cxnId="{4069A7EE-6CE0-4C56-ABAA-10234FFB2948}">
      <dgm:prSet/>
      <dgm:spPr/>
      <dgm:t>
        <a:bodyPr/>
        <a:lstStyle/>
        <a:p>
          <a:endParaRPr lang="fr-BE"/>
        </a:p>
      </dgm:t>
    </dgm:pt>
    <dgm:pt modelId="{1EAD9AE0-6557-4F21-9116-739A9C2B860E}">
      <dgm:prSet phldrT="[Texte]"/>
      <dgm:spPr/>
      <dgm:t>
        <a:bodyPr/>
        <a:lstStyle/>
        <a:p>
          <a:r>
            <a:rPr lang="fr-BE" dirty="0"/>
            <a:t>Formation complète</a:t>
          </a:r>
        </a:p>
        <a:p>
          <a:r>
            <a:rPr lang="fr-BE" dirty="0"/>
            <a:t>Feng Shui</a:t>
          </a:r>
        </a:p>
      </dgm:t>
    </dgm:pt>
    <dgm:pt modelId="{C7906488-0350-4332-9BB9-FB82994E0E18}" type="parTrans" cxnId="{93DCBA85-4A60-42D5-BD29-CC0223A52213}">
      <dgm:prSet/>
      <dgm:spPr/>
      <dgm:t>
        <a:bodyPr/>
        <a:lstStyle/>
        <a:p>
          <a:endParaRPr lang="fr-BE"/>
        </a:p>
      </dgm:t>
    </dgm:pt>
    <dgm:pt modelId="{AD158712-2EAE-4BBC-ADE2-B75D282087B8}" type="sibTrans" cxnId="{93DCBA85-4A60-42D5-BD29-CC0223A52213}">
      <dgm:prSet/>
      <dgm:spPr/>
      <dgm:t>
        <a:bodyPr/>
        <a:lstStyle/>
        <a:p>
          <a:endParaRPr lang="fr-BE"/>
        </a:p>
      </dgm:t>
    </dgm:pt>
    <dgm:pt modelId="{11BC57B5-A871-4C9D-9F85-01D4E8969891}">
      <dgm:prSet phldrT="[Texte]"/>
      <dgm:spPr/>
      <dgm:t>
        <a:bodyPr/>
        <a:lstStyle/>
        <a:p>
          <a:r>
            <a:rPr lang="fr-BE" dirty="0"/>
            <a:t>Eventuellement Ba Zi</a:t>
          </a:r>
        </a:p>
      </dgm:t>
    </dgm:pt>
    <dgm:pt modelId="{B00AD9E4-E05E-42B2-9283-F9E4E566077F}" type="parTrans" cxnId="{BBB21151-355E-43EF-A5A6-877069EE69C7}">
      <dgm:prSet/>
      <dgm:spPr/>
      <dgm:t>
        <a:bodyPr/>
        <a:lstStyle/>
        <a:p>
          <a:endParaRPr lang="fr-BE"/>
        </a:p>
      </dgm:t>
    </dgm:pt>
    <dgm:pt modelId="{E5158630-BE56-4116-A5B2-1B5D4169157F}" type="sibTrans" cxnId="{BBB21151-355E-43EF-A5A6-877069EE69C7}">
      <dgm:prSet/>
      <dgm:spPr/>
      <dgm:t>
        <a:bodyPr/>
        <a:lstStyle/>
        <a:p>
          <a:endParaRPr lang="fr-BE"/>
        </a:p>
      </dgm:t>
    </dgm:pt>
    <dgm:pt modelId="{FA071B27-FB0A-4369-853D-F5A08E19C74C}">
      <dgm:prSet phldrT="[Texte]"/>
      <dgm:spPr/>
      <dgm:t>
        <a:bodyPr/>
        <a:lstStyle/>
        <a:p>
          <a:r>
            <a:rPr lang="fr-BE" dirty="0"/>
            <a:t>NON</a:t>
          </a:r>
        </a:p>
      </dgm:t>
    </dgm:pt>
    <dgm:pt modelId="{A83AAAB4-57F3-4454-8AD0-42E6EF6F4A8E}" type="parTrans" cxnId="{5513BE05-F790-4B89-B36C-F607B135FE02}">
      <dgm:prSet/>
      <dgm:spPr/>
      <dgm:t>
        <a:bodyPr/>
        <a:lstStyle/>
        <a:p>
          <a:endParaRPr lang="fr-BE"/>
        </a:p>
      </dgm:t>
    </dgm:pt>
    <dgm:pt modelId="{DEFAC971-C517-4E98-9793-28368EF9A215}" type="sibTrans" cxnId="{5513BE05-F790-4B89-B36C-F607B135FE02}">
      <dgm:prSet/>
      <dgm:spPr/>
      <dgm:t>
        <a:bodyPr/>
        <a:lstStyle/>
        <a:p>
          <a:endParaRPr lang="fr-BE"/>
        </a:p>
      </dgm:t>
    </dgm:pt>
    <dgm:pt modelId="{A15DCB4B-CCC4-4461-8AED-17DDF614AA2F}">
      <dgm:prSet phldrT="[Texte]"/>
      <dgm:spPr/>
      <dgm:t>
        <a:bodyPr/>
        <a:lstStyle/>
        <a:p>
          <a:r>
            <a:rPr lang="fr-BE" dirty="0"/>
            <a:t>Le 1</a:t>
          </a:r>
          <a:r>
            <a:rPr lang="fr-BE" baseline="30000" dirty="0"/>
            <a:t>er</a:t>
          </a:r>
          <a:r>
            <a:rPr lang="fr-BE" dirty="0"/>
            <a:t> cycle de la formation complète en FS suffit</a:t>
          </a:r>
        </a:p>
      </dgm:t>
    </dgm:pt>
    <dgm:pt modelId="{C8BD9E24-E2C5-4E2F-8713-73A05DC189EF}" type="parTrans" cxnId="{7DDB1005-C721-4616-A349-2B8954D56C61}">
      <dgm:prSet/>
      <dgm:spPr/>
      <dgm:t>
        <a:bodyPr/>
        <a:lstStyle/>
        <a:p>
          <a:endParaRPr lang="fr-BE"/>
        </a:p>
      </dgm:t>
    </dgm:pt>
    <dgm:pt modelId="{E7FA3D3C-CB62-481F-8E8D-6DAF2AB0FDEE}" type="sibTrans" cxnId="{7DDB1005-C721-4616-A349-2B8954D56C61}">
      <dgm:prSet/>
      <dgm:spPr/>
      <dgm:t>
        <a:bodyPr/>
        <a:lstStyle/>
        <a:p>
          <a:endParaRPr lang="fr-BE"/>
        </a:p>
      </dgm:t>
    </dgm:pt>
    <dgm:pt modelId="{3525025F-BC77-49B3-AA30-D9876C0B382B}" type="pres">
      <dgm:prSet presAssocID="{622B07A7-3BD0-4258-983E-F028389EF56A}" presName="diagram" presStyleCnt="0">
        <dgm:presLayoutVars>
          <dgm:chPref val="1"/>
          <dgm:dir/>
          <dgm:animOne val="branch"/>
          <dgm:animLvl val="lvl"/>
          <dgm:resizeHandles val="exact"/>
        </dgm:presLayoutVars>
      </dgm:prSet>
      <dgm:spPr/>
    </dgm:pt>
    <dgm:pt modelId="{BA7DAA00-EB6F-4170-947E-EB33F8A2B9B7}" type="pres">
      <dgm:prSet presAssocID="{B9498534-73D1-45FD-81CD-D6E4A5D6262C}" presName="root1" presStyleCnt="0"/>
      <dgm:spPr/>
    </dgm:pt>
    <dgm:pt modelId="{3740FBA3-4F8B-4903-A97C-3B2487C1A564}" type="pres">
      <dgm:prSet presAssocID="{B9498534-73D1-45FD-81CD-D6E4A5D6262C}" presName="LevelOneTextNode" presStyleLbl="node0" presStyleIdx="0" presStyleCnt="1">
        <dgm:presLayoutVars>
          <dgm:chPref val="3"/>
        </dgm:presLayoutVars>
      </dgm:prSet>
      <dgm:spPr/>
    </dgm:pt>
    <dgm:pt modelId="{F9E7515C-94E1-468E-9AAC-C97E078B4F97}" type="pres">
      <dgm:prSet presAssocID="{B9498534-73D1-45FD-81CD-D6E4A5D6262C}" presName="level2hierChild" presStyleCnt="0"/>
      <dgm:spPr/>
    </dgm:pt>
    <dgm:pt modelId="{8232F52C-E407-47C9-BE1A-6E20E006B917}" type="pres">
      <dgm:prSet presAssocID="{EA223F9B-CB2D-4B7E-BE71-7CC9BBDDB541}" presName="conn2-1" presStyleLbl="parChTrans1D2" presStyleIdx="0" presStyleCnt="2"/>
      <dgm:spPr/>
    </dgm:pt>
    <dgm:pt modelId="{EE6E6819-0F6E-41A9-B5AC-7A22DC4331D6}" type="pres">
      <dgm:prSet presAssocID="{EA223F9B-CB2D-4B7E-BE71-7CC9BBDDB541}" presName="connTx" presStyleLbl="parChTrans1D2" presStyleIdx="0" presStyleCnt="2"/>
      <dgm:spPr/>
    </dgm:pt>
    <dgm:pt modelId="{B17E5B55-4F30-4DFF-95FB-17AF5501A02F}" type="pres">
      <dgm:prSet presAssocID="{633E4A1A-6807-4299-959A-1CD6FEE07DCD}" presName="root2" presStyleCnt="0"/>
      <dgm:spPr/>
    </dgm:pt>
    <dgm:pt modelId="{7C57EADF-964F-4B6D-9762-3B9327B5099B}" type="pres">
      <dgm:prSet presAssocID="{633E4A1A-6807-4299-959A-1CD6FEE07DCD}" presName="LevelTwoTextNode" presStyleLbl="node2" presStyleIdx="0" presStyleCnt="2">
        <dgm:presLayoutVars>
          <dgm:chPref val="3"/>
        </dgm:presLayoutVars>
      </dgm:prSet>
      <dgm:spPr/>
    </dgm:pt>
    <dgm:pt modelId="{84E8E52D-973B-464A-A6A1-B2B89F62D3B2}" type="pres">
      <dgm:prSet presAssocID="{633E4A1A-6807-4299-959A-1CD6FEE07DCD}" presName="level3hierChild" presStyleCnt="0"/>
      <dgm:spPr/>
    </dgm:pt>
    <dgm:pt modelId="{87CA3C47-3705-451A-877C-274420F54390}" type="pres">
      <dgm:prSet presAssocID="{C7906488-0350-4332-9BB9-FB82994E0E18}" presName="conn2-1" presStyleLbl="parChTrans1D3" presStyleIdx="0" presStyleCnt="3"/>
      <dgm:spPr/>
    </dgm:pt>
    <dgm:pt modelId="{AF20A163-D79E-4EA3-A9FD-DBDA4F765039}" type="pres">
      <dgm:prSet presAssocID="{C7906488-0350-4332-9BB9-FB82994E0E18}" presName="connTx" presStyleLbl="parChTrans1D3" presStyleIdx="0" presStyleCnt="3"/>
      <dgm:spPr/>
    </dgm:pt>
    <dgm:pt modelId="{D18514F2-9FC9-4CD7-9083-55BD6D6AF133}" type="pres">
      <dgm:prSet presAssocID="{1EAD9AE0-6557-4F21-9116-739A9C2B860E}" presName="root2" presStyleCnt="0"/>
      <dgm:spPr/>
    </dgm:pt>
    <dgm:pt modelId="{A2A8AC8A-8A41-43B7-8549-E675F54CA5A4}" type="pres">
      <dgm:prSet presAssocID="{1EAD9AE0-6557-4F21-9116-739A9C2B860E}" presName="LevelTwoTextNode" presStyleLbl="node3" presStyleIdx="0" presStyleCnt="3">
        <dgm:presLayoutVars>
          <dgm:chPref val="3"/>
        </dgm:presLayoutVars>
      </dgm:prSet>
      <dgm:spPr/>
    </dgm:pt>
    <dgm:pt modelId="{13B9AACD-1D12-4397-BBF5-55E35FFFD796}" type="pres">
      <dgm:prSet presAssocID="{1EAD9AE0-6557-4F21-9116-739A9C2B860E}" presName="level3hierChild" presStyleCnt="0"/>
      <dgm:spPr/>
    </dgm:pt>
    <dgm:pt modelId="{E2BF7070-FF40-4C18-A2E2-5D61ABF0347C}" type="pres">
      <dgm:prSet presAssocID="{B00AD9E4-E05E-42B2-9283-F9E4E566077F}" presName="conn2-1" presStyleLbl="parChTrans1D3" presStyleIdx="1" presStyleCnt="3"/>
      <dgm:spPr/>
    </dgm:pt>
    <dgm:pt modelId="{88967C73-4E36-44C0-BEAF-A22FA2889E4C}" type="pres">
      <dgm:prSet presAssocID="{B00AD9E4-E05E-42B2-9283-F9E4E566077F}" presName="connTx" presStyleLbl="parChTrans1D3" presStyleIdx="1" presStyleCnt="3"/>
      <dgm:spPr/>
    </dgm:pt>
    <dgm:pt modelId="{B4AE3C0B-D186-43B7-82CC-03840D4E50FB}" type="pres">
      <dgm:prSet presAssocID="{11BC57B5-A871-4C9D-9F85-01D4E8969891}" presName="root2" presStyleCnt="0"/>
      <dgm:spPr/>
    </dgm:pt>
    <dgm:pt modelId="{AC9ECF5A-40A6-4489-AB8B-1DBEFCC4993D}" type="pres">
      <dgm:prSet presAssocID="{11BC57B5-A871-4C9D-9F85-01D4E8969891}" presName="LevelTwoTextNode" presStyleLbl="node3" presStyleIdx="1" presStyleCnt="3">
        <dgm:presLayoutVars>
          <dgm:chPref val="3"/>
        </dgm:presLayoutVars>
      </dgm:prSet>
      <dgm:spPr/>
    </dgm:pt>
    <dgm:pt modelId="{00049BA0-8903-464E-8F31-45F57B9403AD}" type="pres">
      <dgm:prSet presAssocID="{11BC57B5-A871-4C9D-9F85-01D4E8969891}" presName="level3hierChild" presStyleCnt="0"/>
      <dgm:spPr/>
    </dgm:pt>
    <dgm:pt modelId="{EB776DE6-E114-4319-9A87-837EEFC42DB1}" type="pres">
      <dgm:prSet presAssocID="{A83AAAB4-57F3-4454-8AD0-42E6EF6F4A8E}" presName="conn2-1" presStyleLbl="parChTrans1D2" presStyleIdx="1" presStyleCnt="2"/>
      <dgm:spPr/>
    </dgm:pt>
    <dgm:pt modelId="{98CDA28C-E0F3-4432-9D45-9F5C2BC956AC}" type="pres">
      <dgm:prSet presAssocID="{A83AAAB4-57F3-4454-8AD0-42E6EF6F4A8E}" presName="connTx" presStyleLbl="parChTrans1D2" presStyleIdx="1" presStyleCnt="2"/>
      <dgm:spPr/>
    </dgm:pt>
    <dgm:pt modelId="{49E3891F-DB7A-4C6B-9482-302406E1297D}" type="pres">
      <dgm:prSet presAssocID="{FA071B27-FB0A-4369-853D-F5A08E19C74C}" presName="root2" presStyleCnt="0"/>
      <dgm:spPr/>
    </dgm:pt>
    <dgm:pt modelId="{1F80FF0E-AD32-497F-A5EF-572B7A2C1A20}" type="pres">
      <dgm:prSet presAssocID="{FA071B27-FB0A-4369-853D-F5A08E19C74C}" presName="LevelTwoTextNode" presStyleLbl="node2" presStyleIdx="1" presStyleCnt="2">
        <dgm:presLayoutVars>
          <dgm:chPref val="3"/>
        </dgm:presLayoutVars>
      </dgm:prSet>
      <dgm:spPr/>
    </dgm:pt>
    <dgm:pt modelId="{2FEC6AE9-6B3C-41FB-BE5C-5DB72E19F1C4}" type="pres">
      <dgm:prSet presAssocID="{FA071B27-FB0A-4369-853D-F5A08E19C74C}" presName="level3hierChild" presStyleCnt="0"/>
      <dgm:spPr/>
    </dgm:pt>
    <dgm:pt modelId="{140C5E0E-C6E7-4763-B965-C6C93E7BD83E}" type="pres">
      <dgm:prSet presAssocID="{C8BD9E24-E2C5-4E2F-8713-73A05DC189EF}" presName="conn2-1" presStyleLbl="parChTrans1D3" presStyleIdx="2" presStyleCnt="3"/>
      <dgm:spPr/>
    </dgm:pt>
    <dgm:pt modelId="{1A9212A1-C95B-4338-944E-3BA862521125}" type="pres">
      <dgm:prSet presAssocID="{C8BD9E24-E2C5-4E2F-8713-73A05DC189EF}" presName="connTx" presStyleLbl="parChTrans1D3" presStyleIdx="2" presStyleCnt="3"/>
      <dgm:spPr/>
    </dgm:pt>
    <dgm:pt modelId="{24CAA530-B4DE-476D-B1D2-AC4F404D4F6B}" type="pres">
      <dgm:prSet presAssocID="{A15DCB4B-CCC4-4461-8AED-17DDF614AA2F}" presName="root2" presStyleCnt="0"/>
      <dgm:spPr/>
    </dgm:pt>
    <dgm:pt modelId="{7B684B61-52AE-415B-849D-74B6A00C968D}" type="pres">
      <dgm:prSet presAssocID="{A15DCB4B-CCC4-4461-8AED-17DDF614AA2F}" presName="LevelTwoTextNode" presStyleLbl="node3" presStyleIdx="2" presStyleCnt="3">
        <dgm:presLayoutVars>
          <dgm:chPref val="3"/>
        </dgm:presLayoutVars>
      </dgm:prSet>
      <dgm:spPr/>
    </dgm:pt>
    <dgm:pt modelId="{3166833E-0761-4BEC-BABD-1A0E8570F25D}" type="pres">
      <dgm:prSet presAssocID="{A15DCB4B-CCC4-4461-8AED-17DDF614AA2F}" presName="level3hierChild" presStyleCnt="0"/>
      <dgm:spPr/>
    </dgm:pt>
  </dgm:ptLst>
  <dgm:cxnLst>
    <dgm:cxn modelId="{DEAB0902-B98C-4989-B43B-738604FDC7B2}" type="presOf" srcId="{A83AAAB4-57F3-4454-8AD0-42E6EF6F4A8E}" destId="{EB776DE6-E114-4319-9A87-837EEFC42DB1}" srcOrd="0" destOrd="0" presId="urn:microsoft.com/office/officeart/2005/8/layout/hierarchy2"/>
    <dgm:cxn modelId="{7DDB1005-C721-4616-A349-2B8954D56C61}" srcId="{FA071B27-FB0A-4369-853D-F5A08E19C74C}" destId="{A15DCB4B-CCC4-4461-8AED-17DDF614AA2F}" srcOrd="0" destOrd="0" parTransId="{C8BD9E24-E2C5-4E2F-8713-73A05DC189EF}" sibTransId="{E7FA3D3C-CB62-481F-8E8D-6DAF2AB0FDEE}"/>
    <dgm:cxn modelId="{5513BE05-F790-4B89-B36C-F607B135FE02}" srcId="{B9498534-73D1-45FD-81CD-D6E4A5D6262C}" destId="{FA071B27-FB0A-4369-853D-F5A08E19C74C}" srcOrd="1" destOrd="0" parTransId="{A83AAAB4-57F3-4454-8AD0-42E6EF6F4A8E}" sibTransId="{DEFAC971-C517-4E98-9793-28368EF9A215}"/>
    <dgm:cxn modelId="{9925B10D-0D75-448A-A246-1AB28DC728D4}" type="presOf" srcId="{FA071B27-FB0A-4369-853D-F5A08E19C74C}" destId="{1F80FF0E-AD32-497F-A5EF-572B7A2C1A20}" srcOrd="0" destOrd="0" presId="urn:microsoft.com/office/officeart/2005/8/layout/hierarchy2"/>
    <dgm:cxn modelId="{C426701D-826F-42F4-B9C6-A6B6241BFFD5}" type="presOf" srcId="{A83AAAB4-57F3-4454-8AD0-42E6EF6F4A8E}" destId="{98CDA28C-E0F3-4432-9D45-9F5C2BC956AC}" srcOrd="1" destOrd="0" presId="urn:microsoft.com/office/officeart/2005/8/layout/hierarchy2"/>
    <dgm:cxn modelId="{F34B6B2E-6E93-4C44-8915-A5703CC2DCC5}" type="presOf" srcId="{1EAD9AE0-6557-4F21-9116-739A9C2B860E}" destId="{A2A8AC8A-8A41-43B7-8549-E675F54CA5A4}" srcOrd="0" destOrd="0" presId="urn:microsoft.com/office/officeart/2005/8/layout/hierarchy2"/>
    <dgm:cxn modelId="{A16D9833-94F7-4416-BE6C-C56D8A244031}" type="presOf" srcId="{EA223F9B-CB2D-4B7E-BE71-7CC9BBDDB541}" destId="{8232F52C-E407-47C9-BE1A-6E20E006B917}" srcOrd="0" destOrd="0" presId="urn:microsoft.com/office/officeart/2005/8/layout/hierarchy2"/>
    <dgm:cxn modelId="{9EA70B38-F7CE-44DE-A5A2-E73C313977CB}" type="presOf" srcId="{C7906488-0350-4332-9BB9-FB82994E0E18}" destId="{AF20A163-D79E-4EA3-A9FD-DBDA4F765039}" srcOrd="1" destOrd="0" presId="urn:microsoft.com/office/officeart/2005/8/layout/hierarchy2"/>
    <dgm:cxn modelId="{84A0055C-A349-4057-BAC5-38ED9A2B6153}" type="presOf" srcId="{B00AD9E4-E05E-42B2-9283-F9E4E566077F}" destId="{88967C73-4E36-44C0-BEAF-A22FA2889E4C}" srcOrd="1" destOrd="0" presId="urn:microsoft.com/office/officeart/2005/8/layout/hierarchy2"/>
    <dgm:cxn modelId="{273B895D-8E8B-4324-AB92-2DDD53E23D43}" type="presOf" srcId="{A15DCB4B-CCC4-4461-8AED-17DDF614AA2F}" destId="{7B684B61-52AE-415B-849D-74B6A00C968D}" srcOrd="0" destOrd="0" presId="urn:microsoft.com/office/officeart/2005/8/layout/hierarchy2"/>
    <dgm:cxn modelId="{DCDBC448-A904-40EA-A35A-1C7B3043FBB5}" srcId="{622B07A7-3BD0-4258-983E-F028389EF56A}" destId="{B9498534-73D1-45FD-81CD-D6E4A5D6262C}" srcOrd="0" destOrd="0" parTransId="{3BE00463-3888-4C05-8B63-D28476FC5A28}" sibTransId="{9B421A7E-0181-4816-B586-E04671964A25}"/>
    <dgm:cxn modelId="{52DEB26C-7813-488E-B1BA-4A466C432D5A}" type="presOf" srcId="{633E4A1A-6807-4299-959A-1CD6FEE07DCD}" destId="{7C57EADF-964F-4B6D-9762-3B9327B5099B}" srcOrd="0" destOrd="0" presId="urn:microsoft.com/office/officeart/2005/8/layout/hierarchy2"/>
    <dgm:cxn modelId="{BBB21151-355E-43EF-A5A6-877069EE69C7}" srcId="{633E4A1A-6807-4299-959A-1CD6FEE07DCD}" destId="{11BC57B5-A871-4C9D-9F85-01D4E8969891}" srcOrd="1" destOrd="0" parTransId="{B00AD9E4-E05E-42B2-9283-F9E4E566077F}" sibTransId="{E5158630-BE56-4116-A5B2-1B5D4169157F}"/>
    <dgm:cxn modelId="{32AA6376-AD76-4C03-AA06-F66839E60ACE}" type="presOf" srcId="{C7906488-0350-4332-9BB9-FB82994E0E18}" destId="{87CA3C47-3705-451A-877C-274420F54390}" srcOrd="0" destOrd="0" presId="urn:microsoft.com/office/officeart/2005/8/layout/hierarchy2"/>
    <dgm:cxn modelId="{EE466758-9768-49CE-8B03-862E8CD3DFE7}" type="presOf" srcId="{B00AD9E4-E05E-42B2-9283-F9E4E566077F}" destId="{E2BF7070-FF40-4C18-A2E2-5D61ABF0347C}" srcOrd="0" destOrd="0" presId="urn:microsoft.com/office/officeart/2005/8/layout/hierarchy2"/>
    <dgm:cxn modelId="{212EEE78-19B3-4787-B37F-87C26F3761E4}" type="presOf" srcId="{C8BD9E24-E2C5-4E2F-8713-73A05DC189EF}" destId="{1A9212A1-C95B-4338-944E-3BA862521125}" srcOrd="1" destOrd="0" presId="urn:microsoft.com/office/officeart/2005/8/layout/hierarchy2"/>
    <dgm:cxn modelId="{B8F2D882-EA88-4B34-9C9F-EAB59E002D41}" type="presOf" srcId="{B9498534-73D1-45FD-81CD-D6E4A5D6262C}" destId="{3740FBA3-4F8B-4903-A97C-3B2487C1A564}" srcOrd="0" destOrd="0" presId="urn:microsoft.com/office/officeart/2005/8/layout/hierarchy2"/>
    <dgm:cxn modelId="{93DCBA85-4A60-42D5-BD29-CC0223A52213}" srcId="{633E4A1A-6807-4299-959A-1CD6FEE07DCD}" destId="{1EAD9AE0-6557-4F21-9116-739A9C2B860E}" srcOrd="0" destOrd="0" parTransId="{C7906488-0350-4332-9BB9-FB82994E0E18}" sibTransId="{AD158712-2EAE-4BBC-ADE2-B75D282087B8}"/>
    <dgm:cxn modelId="{8DB42A8B-34F8-4DB8-B572-C594E37AEAE8}" type="presOf" srcId="{11BC57B5-A871-4C9D-9F85-01D4E8969891}" destId="{AC9ECF5A-40A6-4489-AB8B-1DBEFCC4993D}" srcOrd="0" destOrd="0" presId="urn:microsoft.com/office/officeart/2005/8/layout/hierarchy2"/>
    <dgm:cxn modelId="{A06689A5-3E4D-4DD2-99CD-3EDB6FC71749}" type="presOf" srcId="{C8BD9E24-E2C5-4E2F-8713-73A05DC189EF}" destId="{140C5E0E-C6E7-4763-B965-C6C93E7BD83E}" srcOrd="0" destOrd="0" presId="urn:microsoft.com/office/officeart/2005/8/layout/hierarchy2"/>
    <dgm:cxn modelId="{68A17CAC-0923-4651-84D6-60065E2BB71C}" type="presOf" srcId="{EA223F9B-CB2D-4B7E-BE71-7CC9BBDDB541}" destId="{EE6E6819-0F6E-41A9-B5AC-7A22DC4331D6}" srcOrd="1" destOrd="0" presId="urn:microsoft.com/office/officeart/2005/8/layout/hierarchy2"/>
    <dgm:cxn modelId="{20E832CF-8079-4BC8-BF90-44703288D911}" type="presOf" srcId="{622B07A7-3BD0-4258-983E-F028389EF56A}" destId="{3525025F-BC77-49B3-AA30-D9876C0B382B}" srcOrd="0" destOrd="0" presId="urn:microsoft.com/office/officeart/2005/8/layout/hierarchy2"/>
    <dgm:cxn modelId="{4069A7EE-6CE0-4C56-ABAA-10234FFB2948}" srcId="{B9498534-73D1-45FD-81CD-D6E4A5D6262C}" destId="{633E4A1A-6807-4299-959A-1CD6FEE07DCD}" srcOrd="0" destOrd="0" parTransId="{EA223F9B-CB2D-4B7E-BE71-7CC9BBDDB541}" sibTransId="{362B2941-E18E-4A7F-9644-453D90C32837}"/>
    <dgm:cxn modelId="{965ED8D9-4C05-44E8-AB91-C3BBF28E5D7A}" type="presParOf" srcId="{3525025F-BC77-49B3-AA30-D9876C0B382B}" destId="{BA7DAA00-EB6F-4170-947E-EB33F8A2B9B7}" srcOrd="0" destOrd="0" presId="urn:microsoft.com/office/officeart/2005/8/layout/hierarchy2"/>
    <dgm:cxn modelId="{465307B7-C8D8-4363-9A12-A00797F2D3DE}" type="presParOf" srcId="{BA7DAA00-EB6F-4170-947E-EB33F8A2B9B7}" destId="{3740FBA3-4F8B-4903-A97C-3B2487C1A564}" srcOrd="0" destOrd="0" presId="urn:microsoft.com/office/officeart/2005/8/layout/hierarchy2"/>
    <dgm:cxn modelId="{AC0BD273-1A40-411C-8EB9-AD1376904B8D}" type="presParOf" srcId="{BA7DAA00-EB6F-4170-947E-EB33F8A2B9B7}" destId="{F9E7515C-94E1-468E-9AAC-C97E078B4F97}" srcOrd="1" destOrd="0" presId="urn:microsoft.com/office/officeart/2005/8/layout/hierarchy2"/>
    <dgm:cxn modelId="{1FB35398-1255-4FBE-8AFC-3A968DAA71C7}" type="presParOf" srcId="{F9E7515C-94E1-468E-9AAC-C97E078B4F97}" destId="{8232F52C-E407-47C9-BE1A-6E20E006B917}" srcOrd="0" destOrd="0" presId="urn:microsoft.com/office/officeart/2005/8/layout/hierarchy2"/>
    <dgm:cxn modelId="{B149CEF7-EEFB-4F48-AD00-B5F3B51F6A72}" type="presParOf" srcId="{8232F52C-E407-47C9-BE1A-6E20E006B917}" destId="{EE6E6819-0F6E-41A9-B5AC-7A22DC4331D6}" srcOrd="0" destOrd="0" presId="urn:microsoft.com/office/officeart/2005/8/layout/hierarchy2"/>
    <dgm:cxn modelId="{FE9F073B-47C7-454C-A0AE-05E75947971C}" type="presParOf" srcId="{F9E7515C-94E1-468E-9AAC-C97E078B4F97}" destId="{B17E5B55-4F30-4DFF-95FB-17AF5501A02F}" srcOrd="1" destOrd="0" presId="urn:microsoft.com/office/officeart/2005/8/layout/hierarchy2"/>
    <dgm:cxn modelId="{20DBC8C8-CEFE-49CA-8C73-7152703D8B64}" type="presParOf" srcId="{B17E5B55-4F30-4DFF-95FB-17AF5501A02F}" destId="{7C57EADF-964F-4B6D-9762-3B9327B5099B}" srcOrd="0" destOrd="0" presId="urn:microsoft.com/office/officeart/2005/8/layout/hierarchy2"/>
    <dgm:cxn modelId="{129858E9-0C2E-49CF-9C89-4D2C5A2B2B13}" type="presParOf" srcId="{B17E5B55-4F30-4DFF-95FB-17AF5501A02F}" destId="{84E8E52D-973B-464A-A6A1-B2B89F62D3B2}" srcOrd="1" destOrd="0" presId="urn:microsoft.com/office/officeart/2005/8/layout/hierarchy2"/>
    <dgm:cxn modelId="{2DC9741C-1BE4-42E6-9EFC-152DC65CFA3E}" type="presParOf" srcId="{84E8E52D-973B-464A-A6A1-B2B89F62D3B2}" destId="{87CA3C47-3705-451A-877C-274420F54390}" srcOrd="0" destOrd="0" presId="urn:microsoft.com/office/officeart/2005/8/layout/hierarchy2"/>
    <dgm:cxn modelId="{9FCF5E19-FB92-4BD1-A728-03FB629568CA}" type="presParOf" srcId="{87CA3C47-3705-451A-877C-274420F54390}" destId="{AF20A163-D79E-4EA3-A9FD-DBDA4F765039}" srcOrd="0" destOrd="0" presId="urn:microsoft.com/office/officeart/2005/8/layout/hierarchy2"/>
    <dgm:cxn modelId="{0382409E-BE45-4F27-9F45-2D80003B6C46}" type="presParOf" srcId="{84E8E52D-973B-464A-A6A1-B2B89F62D3B2}" destId="{D18514F2-9FC9-4CD7-9083-55BD6D6AF133}" srcOrd="1" destOrd="0" presId="urn:microsoft.com/office/officeart/2005/8/layout/hierarchy2"/>
    <dgm:cxn modelId="{85AD29B8-F229-4111-B99F-572F49F1D48D}" type="presParOf" srcId="{D18514F2-9FC9-4CD7-9083-55BD6D6AF133}" destId="{A2A8AC8A-8A41-43B7-8549-E675F54CA5A4}" srcOrd="0" destOrd="0" presId="urn:microsoft.com/office/officeart/2005/8/layout/hierarchy2"/>
    <dgm:cxn modelId="{450DC94C-B051-4EAE-ABA7-FF3D65867C5F}" type="presParOf" srcId="{D18514F2-9FC9-4CD7-9083-55BD6D6AF133}" destId="{13B9AACD-1D12-4397-BBF5-55E35FFFD796}" srcOrd="1" destOrd="0" presId="urn:microsoft.com/office/officeart/2005/8/layout/hierarchy2"/>
    <dgm:cxn modelId="{97AD9640-E059-464D-9E99-B89C5FA107EA}" type="presParOf" srcId="{84E8E52D-973B-464A-A6A1-B2B89F62D3B2}" destId="{E2BF7070-FF40-4C18-A2E2-5D61ABF0347C}" srcOrd="2" destOrd="0" presId="urn:microsoft.com/office/officeart/2005/8/layout/hierarchy2"/>
    <dgm:cxn modelId="{101F55BD-2800-4DBA-B184-6E3B8187C17F}" type="presParOf" srcId="{E2BF7070-FF40-4C18-A2E2-5D61ABF0347C}" destId="{88967C73-4E36-44C0-BEAF-A22FA2889E4C}" srcOrd="0" destOrd="0" presId="urn:microsoft.com/office/officeart/2005/8/layout/hierarchy2"/>
    <dgm:cxn modelId="{79B00644-7F7C-4EE3-919A-6E3347CB8217}" type="presParOf" srcId="{84E8E52D-973B-464A-A6A1-B2B89F62D3B2}" destId="{B4AE3C0B-D186-43B7-82CC-03840D4E50FB}" srcOrd="3" destOrd="0" presId="urn:microsoft.com/office/officeart/2005/8/layout/hierarchy2"/>
    <dgm:cxn modelId="{9C349ED6-5E4C-45D1-9175-28F9BDC26826}" type="presParOf" srcId="{B4AE3C0B-D186-43B7-82CC-03840D4E50FB}" destId="{AC9ECF5A-40A6-4489-AB8B-1DBEFCC4993D}" srcOrd="0" destOrd="0" presId="urn:microsoft.com/office/officeart/2005/8/layout/hierarchy2"/>
    <dgm:cxn modelId="{19005E30-DA3B-40AD-B8AA-06328DD26EBE}" type="presParOf" srcId="{B4AE3C0B-D186-43B7-82CC-03840D4E50FB}" destId="{00049BA0-8903-464E-8F31-45F57B9403AD}" srcOrd="1" destOrd="0" presId="urn:microsoft.com/office/officeart/2005/8/layout/hierarchy2"/>
    <dgm:cxn modelId="{A36D9A01-9A29-4FF4-8278-14F4D8669BCE}" type="presParOf" srcId="{F9E7515C-94E1-468E-9AAC-C97E078B4F97}" destId="{EB776DE6-E114-4319-9A87-837EEFC42DB1}" srcOrd="2" destOrd="0" presId="urn:microsoft.com/office/officeart/2005/8/layout/hierarchy2"/>
    <dgm:cxn modelId="{9462AC61-7B93-4C8E-80CB-86B843AB7531}" type="presParOf" srcId="{EB776DE6-E114-4319-9A87-837EEFC42DB1}" destId="{98CDA28C-E0F3-4432-9D45-9F5C2BC956AC}" srcOrd="0" destOrd="0" presId="urn:microsoft.com/office/officeart/2005/8/layout/hierarchy2"/>
    <dgm:cxn modelId="{C9430CC0-D8C0-4023-97C7-6571ED9BA933}" type="presParOf" srcId="{F9E7515C-94E1-468E-9AAC-C97E078B4F97}" destId="{49E3891F-DB7A-4C6B-9482-302406E1297D}" srcOrd="3" destOrd="0" presId="urn:microsoft.com/office/officeart/2005/8/layout/hierarchy2"/>
    <dgm:cxn modelId="{68385523-6182-4ACA-8383-D989AB0A08AA}" type="presParOf" srcId="{49E3891F-DB7A-4C6B-9482-302406E1297D}" destId="{1F80FF0E-AD32-497F-A5EF-572B7A2C1A20}" srcOrd="0" destOrd="0" presId="urn:microsoft.com/office/officeart/2005/8/layout/hierarchy2"/>
    <dgm:cxn modelId="{2F946726-B59F-4A7A-97B9-5000C0BE35F4}" type="presParOf" srcId="{49E3891F-DB7A-4C6B-9482-302406E1297D}" destId="{2FEC6AE9-6B3C-41FB-BE5C-5DB72E19F1C4}" srcOrd="1" destOrd="0" presId="urn:microsoft.com/office/officeart/2005/8/layout/hierarchy2"/>
    <dgm:cxn modelId="{DB7E2863-4A0E-4FE1-81C1-B25CEA2A5408}" type="presParOf" srcId="{2FEC6AE9-6B3C-41FB-BE5C-5DB72E19F1C4}" destId="{140C5E0E-C6E7-4763-B965-C6C93E7BD83E}" srcOrd="0" destOrd="0" presId="urn:microsoft.com/office/officeart/2005/8/layout/hierarchy2"/>
    <dgm:cxn modelId="{37B26D5E-5627-417F-98CD-0061FAC32874}" type="presParOf" srcId="{140C5E0E-C6E7-4763-B965-C6C93E7BD83E}" destId="{1A9212A1-C95B-4338-944E-3BA862521125}" srcOrd="0" destOrd="0" presId="urn:microsoft.com/office/officeart/2005/8/layout/hierarchy2"/>
    <dgm:cxn modelId="{BEE60D3E-F2DD-4470-BBD9-E823A01D967F}" type="presParOf" srcId="{2FEC6AE9-6B3C-41FB-BE5C-5DB72E19F1C4}" destId="{24CAA530-B4DE-476D-B1D2-AC4F404D4F6B}" srcOrd="1" destOrd="0" presId="urn:microsoft.com/office/officeart/2005/8/layout/hierarchy2"/>
    <dgm:cxn modelId="{458C0826-9480-479D-AF98-8D93148EF0E5}" type="presParOf" srcId="{24CAA530-B4DE-476D-B1D2-AC4F404D4F6B}" destId="{7B684B61-52AE-415B-849D-74B6A00C968D}" srcOrd="0" destOrd="0" presId="urn:microsoft.com/office/officeart/2005/8/layout/hierarchy2"/>
    <dgm:cxn modelId="{50E0A9F5-E2EA-40A6-93E2-D7C9FD617DFA}" type="presParOf" srcId="{24CAA530-B4DE-476D-B1D2-AC4F404D4F6B}" destId="{3166833E-0761-4BEC-BABD-1A0E8570F25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25627B-FE11-4508-9B2E-A3D89E5315B5}"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ADA4D306-AFEF-4CF6-A3D4-7E748D0AAD78}">
      <dgm:prSet/>
      <dgm:spPr/>
      <dgm:t>
        <a:bodyPr/>
        <a:lstStyle/>
        <a:p>
          <a:r>
            <a:rPr lang="fr-BE"/>
            <a:t>En présentiel</a:t>
          </a:r>
          <a:endParaRPr lang="en-US"/>
        </a:p>
      </dgm:t>
    </dgm:pt>
    <dgm:pt modelId="{080C38E4-79BD-495D-9792-93D86CDD2B7F}" type="parTrans" cxnId="{3D4DFA91-912E-4059-A056-9456BEFCF7FB}">
      <dgm:prSet/>
      <dgm:spPr/>
      <dgm:t>
        <a:bodyPr/>
        <a:lstStyle/>
        <a:p>
          <a:endParaRPr lang="en-US"/>
        </a:p>
      </dgm:t>
    </dgm:pt>
    <dgm:pt modelId="{75E3A340-7D94-4031-B892-8485DA8EC226}" type="sibTrans" cxnId="{3D4DFA91-912E-4059-A056-9456BEFCF7FB}">
      <dgm:prSet/>
      <dgm:spPr/>
      <dgm:t>
        <a:bodyPr/>
        <a:lstStyle/>
        <a:p>
          <a:endParaRPr lang="en-US"/>
        </a:p>
      </dgm:t>
    </dgm:pt>
    <dgm:pt modelId="{80BBD6EC-5070-4919-B838-450EE1EA778C}">
      <dgm:prSet/>
      <dgm:spPr/>
      <dgm:t>
        <a:bodyPr/>
        <a:lstStyle/>
        <a:p>
          <a:r>
            <a:rPr lang="fr-BE"/>
            <a:t>Pratique au fur et à mesure</a:t>
          </a:r>
          <a:endParaRPr lang="en-US"/>
        </a:p>
      </dgm:t>
    </dgm:pt>
    <dgm:pt modelId="{01F2202C-2C37-43DA-A379-0D9C349F28B7}" type="parTrans" cxnId="{25AB9404-387E-4219-A982-48EFF9C62426}">
      <dgm:prSet/>
      <dgm:spPr/>
      <dgm:t>
        <a:bodyPr/>
        <a:lstStyle/>
        <a:p>
          <a:endParaRPr lang="en-US"/>
        </a:p>
      </dgm:t>
    </dgm:pt>
    <dgm:pt modelId="{B06ECF7F-FB42-4DA6-A2FC-C2FD8F589B84}" type="sibTrans" cxnId="{25AB9404-387E-4219-A982-48EFF9C62426}">
      <dgm:prSet/>
      <dgm:spPr/>
      <dgm:t>
        <a:bodyPr/>
        <a:lstStyle/>
        <a:p>
          <a:endParaRPr lang="en-US"/>
        </a:p>
      </dgm:t>
    </dgm:pt>
    <dgm:pt modelId="{02AF1FAD-D384-4805-9C9D-BBE9FA6F81F5}">
      <dgm:prSet/>
      <dgm:spPr/>
      <dgm:t>
        <a:bodyPr/>
        <a:lstStyle/>
        <a:p>
          <a:r>
            <a:rPr lang="fr-BE"/>
            <a:t>En ligne</a:t>
          </a:r>
          <a:endParaRPr lang="en-US"/>
        </a:p>
      </dgm:t>
    </dgm:pt>
    <dgm:pt modelId="{DAFFDB4C-BC14-4053-A9E8-5FE9397626CE}" type="parTrans" cxnId="{D34740DF-26CB-47B1-AFC4-0ACEEF8C8F31}">
      <dgm:prSet/>
      <dgm:spPr/>
      <dgm:t>
        <a:bodyPr/>
        <a:lstStyle/>
        <a:p>
          <a:endParaRPr lang="en-US"/>
        </a:p>
      </dgm:t>
    </dgm:pt>
    <dgm:pt modelId="{4AF86AA5-AAD9-4856-844C-9569DBDD8052}" type="sibTrans" cxnId="{D34740DF-26CB-47B1-AFC4-0ACEEF8C8F31}">
      <dgm:prSet/>
      <dgm:spPr/>
      <dgm:t>
        <a:bodyPr/>
        <a:lstStyle/>
        <a:p>
          <a:endParaRPr lang="en-US"/>
        </a:p>
      </dgm:t>
    </dgm:pt>
    <dgm:pt modelId="{CA627CD8-F6DD-4A7B-A7DC-AEDB4A1790C9}">
      <dgm:prSet/>
      <dgm:spPr/>
      <dgm:t>
        <a:bodyPr/>
        <a:lstStyle/>
        <a:p>
          <a:r>
            <a:rPr lang="fr-BE"/>
            <a:t>Pratique rassemblée sur une semaine au Cycle 2</a:t>
          </a:r>
          <a:endParaRPr lang="en-US"/>
        </a:p>
      </dgm:t>
    </dgm:pt>
    <dgm:pt modelId="{2FDE4ED2-435E-4648-88B6-EF77A870EEF9}" type="parTrans" cxnId="{B5340C3A-A78B-4D19-9078-00603E8C7262}">
      <dgm:prSet/>
      <dgm:spPr/>
      <dgm:t>
        <a:bodyPr/>
        <a:lstStyle/>
        <a:p>
          <a:endParaRPr lang="en-US"/>
        </a:p>
      </dgm:t>
    </dgm:pt>
    <dgm:pt modelId="{EBFB924E-7BD7-4AC3-BF7A-65AA221C3F9A}" type="sibTrans" cxnId="{B5340C3A-A78B-4D19-9078-00603E8C7262}">
      <dgm:prSet/>
      <dgm:spPr/>
      <dgm:t>
        <a:bodyPr/>
        <a:lstStyle/>
        <a:p>
          <a:endParaRPr lang="en-US"/>
        </a:p>
      </dgm:t>
    </dgm:pt>
    <dgm:pt modelId="{01BC76AD-943D-4471-B712-1293D82C913C}" type="pres">
      <dgm:prSet presAssocID="{8F25627B-FE11-4508-9B2E-A3D89E5315B5}" presName="hierChild1" presStyleCnt="0">
        <dgm:presLayoutVars>
          <dgm:orgChart val="1"/>
          <dgm:chPref val="1"/>
          <dgm:dir/>
          <dgm:animOne val="branch"/>
          <dgm:animLvl val="lvl"/>
          <dgm:resizeHandles/>
        </dgm:presLayoutVars>
      </dgm:prSet>
      <dgm:spPr/>
    </dgm:pt>
    <dgm:pt modelId="{78B88FA5-C27C-465D-AB11-2552445AC776}" type="pres">
      <dgm:prSet presAssocID="{ADA4D306-AFEF-4CF6-A3D4-7E748D0AAD78}" presName="hierRoot1" presStyleCnt="0">
        <dgm:presLayoutVars>
          <dgm:hierBranch val="init"/>
        </dgm:presLayoutVars>
      </dgm:prSet>
      <dgm:spPr/>
    </dgm:pt>
    <dgm:pt modelId="{D8F1578D-DB36-46A6-853F-0D90BF159C63}" type="pres">
      <dgm:prSet presAssocID="{ADA4D306-AFEF-4CF6-A3D4-7E748D0AAD78}" presName="rootComposite1" presStyleCnt="0"/>
      <dgm:spPr/>
    </dgm:pt>
    <dgm:pt modelId="{37E91003-DBE3-4B21-878F-92DA027DF359}" type="pres">
      <dgm:prSet presAssocID="{ADA4D306-AFEF-4CF6-A3D4-7E748D0AAD78}" presName="rootText1" presStyleLbl="node0" presStyleIdx="0" presStyleCnt="2">
        <dgm:presLayoutVars>
          <dgm:chPref val="3"/>
        </dgm:presLayoutVars>
      </dgm:prSet>
      <dgm:spPr/>
    </dgm:pt>
    <dgm:pt modelId="{C055713C-2140-4435-8193-32AB83C26B7A}" type="pres">
      <dgm:prSet presAssocID="{ADA4D306-AFEF-4CF6-A3D4-7E748D0AAD78}" presName="rootConnector1" presStyleLbl="node1" presStyleIdx="0" presStyleCnt="0"/>
      <dgm:spPr/>
    </dgm:pt>
    <dgm:pt modelId="{D80F0844-D38A-4B03-8DE4-3A91573619C8}" type="pres">
      <dgm:prSet presAssocID="{ADA4D306-AFEF-4CF6-A3D4-7E748D0AAD78}" presName="hierChild2" presStyleCnt="0"/>
      <dgm:spPr/>
    </dgm:pt>
    <dgm:pt modelId="{49A45731-ED23-417A-96F2-C85B5D3074F9}" type="pres">
      <dgm:prSet presAssocID="{01F2202C-2C37-43DA-A379-0D9C349F28B7}" presName="Name37" presStyleLbl="parChTrans1D2" presStyleIdx="0" presStyleCnt="2"/>
      <dgm:spPr/>
    </dgm:pt>
    <dgm:pt modelId="{2E2FB303-8060-44B4-94D6-0B2D6BF378A0}" type="pres">
      <dgm:prSet presAssocID="{80BBD6EC-5070-4919-B838-450EE1EA778C}" presName="hierRoot2" presStyleCnt="0">
        <dgm:presLayoutVars>
          <dgm:hierBranch val="init"/>
        </dgm:presLayoutVars>
      </dgm:prSet>
      <dgm:spPr/>
    </dgm:pt>
    <dgm:pt modelId="{FCE877FB-3108-4177-A50E-262664F59F68}" type="pres">
      <dgm:prSet presAssocID="{80BBD6EC-5070-4919-B838-450EE1EA778C}" presName="rootComposite" presStyleCnt="0"/>
      <dgm:spPr/>
    </dgm:pt>
    <dgm:pt modelId="{6E4D3E86-A0EB-4D99-8F11-2659D27E5405}" type="pres">
      <dgm:prSet presAssocID="{80BBD6EC-5070-4919-B838-450EE1EA778C}" presName="rootText" presStyleLbl="node2" presStyleIdx="0" presStyleCnt="2">
        <dgm:presLayoutVars>
          <dgm:chPref val="3"/>
        </dgm:presLayoutVars>
      </dgm:prSet>
      <dgm:spPr/>
    </dgm:pt>
    <dgm:pt modelId="{63BD358E-9EC1-44EE-995D-47941B6CB83B}" type="pres">
      <dgm:prSet presAssocID="{80BBD6EC-5070-4919-B838-450EE1EA778C}" presName="rootConnector" presStyleLbl="node2" presStyleIdx="0" presStyleCnt="2"/>
      <dgm:spPr/>
    </dgm:pt>
    <dgm:pt modelId="{80E6FE06-2B33-44D5-B072-2B1893976DE2}" type="pres">
      <dgm:prSet presAssocID="{80BBD6EC-5070-4919-B838-450EE1EA778C}" presName="hierChild4" presStyleCnt="0"/>
      <dgm:spPr/>
    </dgm:pt>
    <dgm:pt modelId="{3004E7E3-1D8E-46F9-96E1-568755010E58}" type="pres">
      <dgm:prSet presAssocID="{80BBD6EC-5070-4919-B838-450EE1EA778C}" presName="hierChild5" presStyleCnt="0"/>
      <dgm:spPr/>
    </dgm:pt>
    <dgm:pt modelId="{A9C7889D-2342-4D32-9150-6D6E697DEF99}" type="pres">
      <dgm:prSet presAssocID="{ADA4D306-AFEF-4CF6-A3D4-7E748D0AAD78}" presName="hierChild3" presStyleCnt="0"/>
      <dgm:spPr/>
    </dgm:pt>
    <dgm:pt modelId="{43454D5D-F279-4DFC-AB30-341ACD510086}" type="pres">
      <dgm:prSet presAssocID="{02AF1FAD-D384-4805-9C9D-BBE9FA6F81F5}" presName="hierRoot1" presStyleCnt="0">
        <dgm:presLayoutVars>
          <dgm:hierBranch val="init"/>
        </dgm:presLayoutVars>
      </dgm:prSet>
      <dgm:spPr/>
    </dgm:pt>
    <dgm:pt modelId="{745BDAA6-08E9-4F11-BB7F-9338E12A30E3}" type="pres">
      <dgm:prSet presAssocID="{02AF1FAD-D384-4805-9C9D-BBE9FA6F81F5}" presName="rootComposite1" presStyleCnt="0"/>
      <dgm:spPr/>
    </dgm:pt>
    <dgm:pt modelId="{78FB16E6-29A8-4882-8964-109D9F43B7CA}" type="pres">
      <dgm:prSet presAssocID="{02AF1FAD-D384-4805-9C9D-BBE9FA6F81F5}" presName="rootText1" presStyleLbl="node0" presStyleIdx="1" presStyleCnt="2">
        <dgm:presLayoutVars>
          <dgm:chPref val="3"/>
        </dgm:presLayoutVars>
      </dgm:prSet>
      <dgm:spPr/>
    </dgm:pt>
    <dgm:pt modelId="{AA674C1E-14C4-4B68-AABC-C4DC947F6EEF}" type="pres">
      <dgm:prSet presAssocID="{02AF1FAD-D384-4805-9C9D-BBE9FA6F81F5}" presName="rootConnector1" presStyleLbl="node1" presStyleIdx="0" presStyleCnt="0"/>
      <dgm:spPr/>
    </dgm:pt>
    <dgm:pt modelId="{9DE01ADD-DA78-4886-BAEA-F0113458C63F}" type="pres">
      <dgm:prSet presAssocID="{02AF1FAD-D384-4805-9C9D-BBE9FA6F81F5}" presName="hierChild2" presStyleCnt="0"/>
      <dgm:spPr/>
    </dgm:pt>
    <dgm:pt modelId="{C59CFFCE-66C6-4D8E-BD39-90F7CDBC13B7}" type="pres">
      <dgm:prSet presAssocID="{2FDE4ED2-435E-4648-88B6-EF77A870EEF9}" presName="Name37" presStyleLbl="parChTrans1D2" presStyleIdx="1" presStyleCnt="2"/>
      <dgm:spPr/>
    </dgm:pt>
    <dgm:pt modelId="{11530A66-30EA-42FF-880F-AF26331097B4}" type="pres">
      <dgm:prSet presAssocID="{CA627CD8-F6DD-4A7B-A7DC-AEDB4A1790C9}" presName="hierRoot2" presStyleCnt="0">
        <dgm:presLayoutVars>
          <dgm:hierBranch val="init"/>
        </dgm:presLayoutVars>
      </dgm:prSet>
      <dgm:spPr/>
    </dgm:pt>
    <dgm:pt modelId="{978659B8-1451-49DF-9685-085F2806E9FC}" type="pres">
      <dgm:prSet presAssocID="{CA627CD8-F6DD-4A7B-A7DC-AEDB4A1790C9}" presName="rootComposite" presStyleCnt="0"/>
      <dgm:spPr/>
    </dgm:pt>
    <dgm:pt modelId="{620DE915-B6CA-4813-9836-AF3DF987089A}" type="pres">
      <dgm:prSet presAssocID="{CA627CD8-F6DD-4A7B-A7DC-AEDB4A1790C9}" presName="rootText" presStyleLbl="node2" presStyleIdx="1" presStyleCnt="2">
        <dgm:presLayoutVars>
          <dgm:chPref val="3"/>
        </dgm:presLayoutVars>
      </dgm:prSet>
      <dgm:spPr/>
    </dgm:pt>
    <dgm:pt modelId="{6D6B972D-D07D-44E3-A1EE-FEEB6AE6A652}" type="pres">
      <dgm:prSet presAssocID="{CA627CD8-F6DD-4A7B-A7DC-AEDB4A1790C9}" presName="rootConnector" presStyleLbl="node2" presStyleIdx="1" presStyleCnt="2"/>
      <dgm:spPr/>
    </dgm:pt>
    <dgm:pt modelId="{51DC2CF9-991F-42F7-9CC9-6BF26D6D8FCF}" type="pres">
      <dgm:prSet presAssocID="{CA627CD8-F6DD-4A7B-A7DC-AEDB4A1790C9}" presName="hierChild4" presStyleCnt="0"/>
      <dgm:spPr/>
    </dgm:pt>
    <dgm:pt modelId="{B8E5E39B-A90C-4DC3-A694-04EA0E4929E9}" type="pres">
      <dgm:prSet presAssocID="{CA627CD8-F6DD-4A7B-A7DC-AEDB4A1790C9}" presName="hierChild5" presStyleCnt="0"/>
      <dgm:spPr/>
    </dgm:pt>
    <dgm:pt modelId="{2A5DF59A-FB43-4E22-A7D8-7DA47A63060C}" type="pres">
      <dgm:prSet presAssocID="{02AF1FAD-D384-4805-9C9D-BBE9FA6F81F5}" presName="hierChild3" presStyleCnt="0"/>
      <dgm:spPr/>
    </dgm:pt>
  </dgm:ptLst>
  <dgm:cxnLst>
    <dgm:cxn modelId="{25AB9404-387E-4219-A982-48EFF9C62426}" srcId="{ADA4D306-AFEF-4CF6-A3D4-7E748D0AAD78}" destId="{80BBD6EC-5070-4919-B838-450EE1EA778C}" srcOrd="0" destOrd="0" parTransId="{01F2202C-2C37-43DA-A379-0D9C349F28B7}" sibTransId="{B06ECF7F-FB42-4DA6-A2FC-C2FD8F589B84}"/>
    <dgm:cxn modelId="{1EBB2731-7974-42F1-8C13-F6F5C9021442}" type="presOf" srcId="{01F2202C-2C37-43DA-A379-0D9C349F28B7}" destId="{49A45731-ED23-417A-96F2-C85B5D3074F9}" srcOrd="0" destOrd="0" presId="urn:microsoft.com/office/officeart/2005/8/layout/orgChart1"/>
    <dgm:cxn modelId="{B5340C3A-A78B-4D19-9078-00603E8C7262}" srcId="{02AF1FAD-D384-4805-9C9D-BBE9FA6F81F5}" destId="{CA627CD8-F6DD-4A7B-A7DC-AEDB4A1790C9}" srcOrd="0" destOrd="0" parTransId="{2FDE4ED2-435E-4648-88B6-EF77A870EEF9}" sibTransId="{EBFB924E-7BD7-4AC3-BF7A-65AA221C3F9A}"/>
    <dgm:cxn modelId="{1FA61B3A-8B60-4A76-9C6F-20F09617628F}" type="presOf" srcId="{ADA4D306-AFEF-4CF6-A3D4-7E748D0AAD78}" destId="{37E91003-DBE3-4B21-878F-92DA027DF359}" srcOrd="0" destOrd="0" presId="urn:microsoft.com/office/officeart/2005/8/layout/orgChart1"/>
    <dgm:cxn modelId="{8EA95261-68EB-49F9-A2BB-EF3E76FC4334}" type="presOf" srcId="{2FDE4ED2-435E-4648-88B6-EF77A870EEF9}" destId="{C59CFFCE-66C6-4D8E-BD39-90F7CDBC13B7}" srcOrd="0" destOrd="0" presId="urn:microsoft.com/office/officeart/2005/8/layout/orgChart1"/>
    <dgm:cxn modelId="{C5A2EA46-AE97-424D-8D22-A9A87200121B}" type="presOf" srcId="{02AF1FAD-D384-4805-9C9D-BBE9FA6F81F5}" destId="{AA674C1E-14C4-4B68-AABC-C4DC947F6EEF}" srcOrd="1" destOrd="0" presId="urn:microsoft.com/office/officeart/2005/8/layout/orgChart1"/>
    <dgm:cxn modelId="{AA28506B-2D00-490D-9391-BB1C84ED13B6}" type="presOf" srcId="{80BBD6EC-5070-4919-B838-450EE1EA778C}" destId="{6E4D3E86-A0EB-4D99-8F11-2659D27E5405}" srcOrd="0" destOrd="0" presId="urn:microsoft.com/office/officeart/2005/8/layout/orgChart1"/>
    <dgm:cxn modelId="{EA60CD4B-B4A7-450E-B532-21B9A19B35A2}" type="presOf" srcId="{8F25627B-FE11-4508-9B2E-A3D89E5315B5}" destId="{01BC76AD-943D-4471-B712-1293D82C913C}" srcOrd="0" destOrd="0" presId="urn:microsoft.com/office/officeart/2005/8/layout/orgChart1"/>
    <dgm:cxn modelId="{CC432053-5860-4C8B-9A56-C91E29AEF9F3}" type="presOf" srcId="{02AF1FAD-D384-4805-9C9D-BBE9FA6F81F5}" destId="{78FB16E6-29A8-4882-8964-109D9F43B7CA}" srcOrd="0" destOrd="0" presId="urn:microsoft.com/office/officeart/2005/8/layout/orgChart1"/>
    <dgm:cxn modelId="{3D4DFA91-912E-4059-A056-9456BEFCF7FB}" srcId="{8F25627B-FE11-4508-9B2E-A3D89E5315B5}" destId="{ADA4D306-AFEF-4CF6-A3D4-7E748D0AAD78}" srcOrd="0" destOrd="0" parTransId="{080C38E4-79BD-495D-9792-93D86CDD2B7F}" sibTransId="{75E3A340-7D94-4031-B892-8485DA8EC226}"/>
    <dgm:cxn modelId="{809AEA9E-4615-406A-BE53-3B1C24927C0D}" type="presOf" srcId="{80BBD6EC-5070-4919-B838-450EE1EA778C}" destId="{63BD358E-9EC1-44EE-995D-47941B6CB83B}" srcOrd="1" destOrd="0" presId="urn:microsoft.com/office/officeart/2005/8/layout/orgChart1"/>
    <dgm:cxn modelId="{53A57AB0-F8DB-457E-BB1F-6BB663FA98F0}" type="presOf" srcId="{CA627CD8-F6DD-4A7B-A7DC-AEDB4A1790C9}" destId="{6D6B972D-D07D-44E3-A1EE-FEEB6AE6A652}" srcOrd="1" destOrd="0" presId="urn:microsoft.com/office/officeart/2005/8/layout/orgChart1"/>
    <dgm:cxn modelId="{D34740DF-26CB-47B1-AFC4-0ACEEF8C8F31}" srcId="{8F25627B-FE11-4508-9B2E-A3D89E5315B5}" destId="{02AF1FAD-D384-4805-9C9D-BBE9FA6F81F5}" srcOrd="1" destOrd="0" parTransId="{DAFFDB4C-BC14-4053-A9E8-5FE9397626CE}" sibTransId="{4AF86AA5-AAD9-4856-844C-9569DBDD8052}"/>
    <dgm:cxn modelId="{6EE130E2-7F6E-4B16-8B36-324056E9C023}" type="presOf" srcId="{ADA4D306-AFEF-4CF6-A3D4-7E748D0AAD78}" destId="{C055713C-2140-4435-8193-32AB83C26B7A}" srcOrd="1" destOrd="0" presId="urn:microsoft.com/office/officeart/2005/8/layout/orgChart1"/>
    <dgm:cxn modelId="{B74489FE-91ED-4268-BFD8-AF4112555D4F}" type="presOf" srcId="{CA627CD8-F6DD-4A7B-A7DC-AEDB4A1790C9}" destId="{620DE915-B6CA-4813-9836-AF3DF987089A}" srcOrd="0" destOrd="0" presId="urn:microsoft.com/office/officeart/2005/8/layout/orgChart1"/>
    <dgm:cxn modelId="{18F26D8D-DF07-4B5A-87CB-EBDAC58ABD30}" type="presParOf" srcId="{01BC76AD-943D-4471-B712-1293D82C913C}" destId="{78B88FA5-C27C-465D-AB11-2552445AC776}" srcOrd="0" destOrd="0" presId="urn:microsoft.com/office/officeart/2005/8/layout/orgChart1"/>
    <dgm:cxn modelId="{F8D577CB-9F78-4341-8FDA-591D6BACD716}" type="presParOf" srcId="{78B88FA5-C27C-465D-AB11-2552445AC776}" destId="{D8F1578D-DB36-46A6-853F-0D90BF159C63}" srcOrd="0" destOrd="0" presId="urn:microsoft.com/office/officeart/2005/8/layout/orgChart1"/>
    <dgm:cxn modelId="{4D91E76D-B0ED-48D9-8D7D-FFE0AB1B727B}" type="presParOf" srcId="{D8F1578D-DB36-46A6-853F-0D90BF159C63}" destId="{37E91003-DBE3-4B21-878F-92DA027DF359}" srcOrd="0" destOrd="0" presId="urn:microsoft.com/office/officeart/2005/8/layout/orgChart1"/>
    <dgm:cxn modelId="{7644B898-697F-47EE-A544-C8F0494578D1}" type="presParOf" srcId="{D8F1578D-DB36-46A6-853F-0D90BF159C63}" destId="{C055713C-2140-4435-8193-32AB83C26B7A}" srcOrd="1" destOrd="0" presId="urn:microsoft.com/office/officeart/2005/8/layout/orgChart1"/>
    <dgm:cxn modelId="{4A1831B3-2313-4667-86A2-9FA9F8939FE5}" type="presParOf" srcId="{78B88FA5-C27C-465D-AB11-2552445AC776}" destId="{D80F0844-D38A-4B03-8DE4-3A91573619C8}" srcOrd="1" destOrd="0" presId="urn:microsoft.com/office/officeart/2005/8/layout/orgChart1"/>
    <dgm:cxn modelId="{B0A135AA-5990-4F78-9BB2-91F3DEFF37D5}" type="presParOf" srcId="{D80F0844-D38A-4B03-8DE4-3A91573619C8}" destId="{49A45731-ED23-417A-96F2-C85B5D3074F9}" srcOrd="0" destOrd="0" presId="urn:microsoft.com/office/officeart/2005/8/layout/orgChart1"/>
    <dgm:cxn modelId="{4724A645-1335-4058-8EDC-83CB90C4308D}" type="presParOf" srcId="{D80F0844-D38A-4B03-8DE4-3A91573619C8}" destId="{2E2FB303-8060-44B4-94D6-0B2D6BF378A0}" srcOrd="1" destOrd="0" presId="urn:microsoft.com/office/officeart/2005/8/layout/orgChart1"/>
    <dgm:cxn modelId="{8457B656-51A1-4E61-89A6-82D655AE8CA5}" type="presParOf" srcId="{2E2FB303-8060-44B4-94D6-0B2D6BF378A0}" destId="{FCE877FB-3108-4177-A50E-262664F59F68}" srcOrd="0" destOrd="0" presId="urn:microsoft.com/office/officeart/2005/8/layout/orgChart1"/>
    <dgm:cxn modelId="{17FE25D0-0943-4B19-B92C-157B2C1F81AB}" type="presParOf" srcId="{FCE877FB-3108-4177-A50E-262664F59F68}" destId="{6E4D3E86-A0EB-4D99-8F11-2659D27E5405}" srcOrd="0" destOrd="0" presId="urn:microsoft.com/office/officeart/2005/8/layout/orgChart1"/>
    <dgm:cxn modelId="{E73FF814-E60E-424C-BEDE-30147F5780B4}" type="presParOf" srcId="{FCE877FB-3108-4177-A50E-262664F59F68}" destId="{63BD358E-9EC1-44EE-995D-47941B6CB83B}" srcOrd="1" destOrd="0" presId="urn:microsoft.com/office/officeart/2005/8/layout/orgChart1"/>
    <dgm:cxn modelId="{51301CE2-91DD-4BA9-9CDB-8B8BC98458C8}" type="presParOf" srcId="{2E2FB303-8060-44B4-94D6-0B2D6BF378A0}" destId="{80E6FE06-2B33-44D5-B072-2B1893976DE2}" srcOrd="1" destOrd="0" presId="urn:microsoft.com/office/officeart/2005/8/layout/orgChart1"/>
    <dgm:cxn modelId="{5B233195-5D99-4054-A6A9-72B4964012AE}" type="presParOf" srcId="{2E2FB303-8060-44B4-94D6-0B2D6BF378A0}" destId="{3004E7E3-1D8E-46F9-96E1-568755010E58}" srcOrd="2" destOrd="0" presId="urn:microsoft.com/office/officeart/2005/8/layout/orgChart1"/>
    <dgm:cxn modelId="{F7C4C2C1-C159-4940-A24D-6A837A05BA98}" type="presParOf" srcId="{78B88FA5-C27C-465D-AB11-2552445AC776}" destId="{A9C7889D-2342-4D32-9150-6D6E697DEF99}" srcOrd="2" destOrd="0" presId="urn:microsoft.com/office/officeart/2005/8/layout/orgChart1"/>
    <dgm:cxn modelId="{02C34B58-2114-445F-BD2C-F623B748CF1C}" type="presParOf" srcId="{01BC76AD-943D-4471-B712-1293D82C913C}" destId="{43454D5D-F279-4DFC-AB30-341ACD510086}" srcOrd="1" destOrd="0" presId="urn:microsoft.com/office/officeart/2005/8/layout/orgChart1"/>
    <dgm:cxn modelId="{337270D1-0052-471F-9257-6A55FC119887}" type="presParOf" srcId="{43454D5D-F279-4DFC-AB30-341ACD510086}" destId="{745BDAA6-08E9-4F11-BB7F-9338E12A30E3}" srcOrd="0" destOrd="0" presId="urn:microsoft.com/office/officeart/2005/8/layout/orgChart1"/>
    <dgm:cxn modelId="{16A9F901-A44A-4DB3-A9B7-870B55F1C0DC}" type="presParOf" srcId="{745BDAA6-08E9-4F11-BB7F-9338E12A30E3}" destId="{78FB16E6-29A8-4882-8964-109D9F43B7CA}" srcOrd="0" destOrd="0" presId="urn:microsoft.com/office/officeart/2005/8/layout/orgChart1"/>
    <dgm:cxn modelId="{1787259E-259B-49DB-B5E8-EAE4295F5D11}" type="presParOf" srcId="{745BDAA6-08E9-4F11-BB7F-9338E12A30E3}" destId="{AA674C1E-14C4-4B68-AABC-C4DC947F6EEF}" srcOrd="1" destOrd="0" presId="urn:microsoft.com/office/officeart/2005/8/layout/orgChart1"/>
    <dgm:cxn modelId="{7E692975-16E7-4CF6-A88B-469C62692998}" type="presParOf" srcId="{43454D5D-F279-4DFC-AB30-341ACD510086}" destId="{9DE01ADD-DA78-4886-BAEA-F0113458C63F}" srcOrd="1" destOrd="0" presId="urn:microsoft.com/office/officeart/2005/8/layout/orgChart1"/>
    <dgm:cxn modelId="{71959B1A-469D-404C-9039-18357CA3EA93}" type="presParOf" srcId="{9DE01ADD-DA78-4886-BAEA-F0113458C63F}" destId="{C59CFFCE-66C6-4D8E-BD39-90F7CDBC13B7}" srcOrd="0" destOrd="0" presId="urn:microsoft.com/office/officeart/2005/8/layout/orgChart1"/>
    <dgm:cxn modelId="{E160F1E0-ABAA-4701-B1AE-F95BCDFC47BE}" type="presParOf" srcId="{9DE01ADD-DA78-4886-BAEA-F0113458C63F}" destId="{11530A66-30EA-42FF-880F-AF26331097B4}" srcOrd="1" destOrd="0" presId="urn:microsoft.com/office/officeart/2005/8/layout/orgChart1"/>
    <dgm:cxn modelId="{DDAA54C6-4128-4210-A82E-099609653FFE}" type="presParOf" srcId="{11530A66-30EA-42FF-880F-AF26331097B4}" destId="{978659B8-1451-49DF-9685-085F2806E9FC}" srcOrd="0" destOrd="0" presId="urn:microsoft.com/office/officeart/2005/8/layout/orgChart1"/>
    <dgm:cxn modelId="{8FC65481-E12C-400E-B0FF-50233F384DBF}" type="presParOf" srcId="{978659B8-1451-49DF-9685-085F2806E9FC}" destId="{620DE915-B6CA-4813-9836-AF3DF987089A}" srcOrd="0" destOrd="0" presId="urn:microsoft.com/office/officeart/2005/8/layout/orgChart1"/>
    <dgm:cxn modelId="{4A8AF499-F1D9-4527-848A-E4EFB3DEDDDF}" type="presParOf" srcId="{978659B8-1451-49DF-9685-085F2806E9FC}" destId="{6D6B972D-D07D-44E3-A1EE-FEEB6AE6A652}" srcOrd="1" destOrd="0" presId="urn:microsoft.com/office/officeart/2005/8/layout/orgChart1"/>
    <dgm:cxn modelId="{DEC42364-89A2-4039-8C23-A5E72B2EDA24}" type="presParOf" srcId="{11530A66-30EA-42FF-880F-AF26331097B4}" destId="{51DC2CF9-991F-42F7-9CC9-6BF26D6D8FCF}" srcOrd="1" destOrd="0" presId="urn:microsoft.com/office/officeart/2005/8/layout/orgChart1"/>
    <dgm:cxn modelId="{52C20ACD-FE79-48D3-8EAD-B9FDCAAA2F73}" type="presParOf" srcId="{11530A66-30EA-42FF-880F-AF26331097B4}" destId="{B8E5E39B-A90C-4DC3-A694-04EA0E4929E9}" srcOrd="2" destOrd="0" presId="urn:microsoft.com/office/officeart/2005/8/layout/orgChart1"/>
    <dgm:cxn modelId="{3DF1E7BA-051E-4E72-AD48-557F556208CA}" type="presParOf" srcId="{43454D5D-F279-4DFC-AB30-341ACD510086}" destId="{2A5DF59A-FB43-4E22-A7D8-7DA47A63060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A5889C-FFD7-4D33-B71C-83308628127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F6D8A699-DD86-45D0-A4BF-CFFB451BCB70}">
      <dgm:prSet/>
      <dgm:spPr/>
      <dgm:t>
        <a:bodyPr/>
        <a:lstStyle/>
        <a:p>
          <a:r>
            <a:rPr lang="fr-BE" b="1"/>
            <a:t>Autre grand système d’analyse : le </a:t>
          </a:r>
          <a:r>
            <a:rPr lang="fr-BE" b="1" i="1"/>
            <a:t>San Yuan</a:t>
          </a:r>
          <a:r>
            <a:rPr lang="fr-BE" b="1"/>
            <a:t>. Ce système étudie l’influence du déroulement cyclique du temps à travers cycles et périodes.</a:t>
          </a:r>
          <a:endParaRPr lang="en-US"/>
        </a:p>
      </dgm:t>
    </dgm:pt>
    <dgm:pt modelId="{F90764BA-BF5F-47AB-8109-817C07CBCA73}" type="parTrans" cxnId="{1747B471-A9AD-4B9D-B3D4-10F336787A01}">
      <dgm:prSet/>
      <dgm:spPr/>
      <dgm:t>
        <a:bodyPr/>
        <a:lstStyle/>
        <a:p>
          <a:endParaRPr lang="en-US"/>
        </a:p>
      </dgm:t>
    </dgm:pt>
    <dgm:pt modelId="{693218F5-F13E-4991-9B90-526FA5AB858C}" type="sibTrans" cxnId="{1747B471-A9AD-4B9D-B3D4-10F336787A01}">
      <dgm:prSet/>
      <dgm:spPr/>
      <dgm:t>
        <a:bodyPr/>
        <a:lstStyle/>
        <a:p>
          <a:endParaRPr lang="en-US"/>
        </a:p>
      </dgm:t>
    </dgm:pt>
    <dgm:pt modelId="{4A5DCDC7-4F66-4CC8-9074-7C2A748F1873}">
      <dgm:prSet/>
      <dgm:spPr/>
      <dgm:t>
        <a:bodyPr/>
        <a:lstStyle/>
        <a:p>
          <a:r>
            <a:rPr lang="fr-BE" b="1"/>
            <a:t>Le système </a:t>
          </a:r>
          <a:r>
            <a:rPr lang="fr-BE" b="1" i="1"/>
            <a:t>Xuan Kong Fei Xing</a:t>
          </a:r>
          <a:r>
            <a:rPr lang="fr-BE" b="1"/>
            <a:t>, communément appelé « étoiles volantes » appartient à ce système.</a:t>
          </a:r>
          <a:endParaRPr lang="en-US"/>
        </a:p>
      </dgm:t>
    </dgm:pt>
    <dgm:pt modelId="{82D7FE2B-A3E7-4EE6-9D33-C8037D7B8825}" type="parTrans" cxnId="{F08B31C2-D7DC-43AE-92F9-CFF11C415E42}">
      <dgm:prSet/>
      <dgm:spPr/>
      <dgm:t>
        <a:bodyPr/>
        <a:lstStyle/>
        <a:p>
          <a:endParaRPr lang="en-US"/>
        </a:p>
      </dgm:t>
    </dgm:pt>
    <dgm:pt modelId="{9FB2210C-1CBA-44A4-8715-F4B433586504}" type="sibTrans" cxnId="{F08B31C2-D7DC-43AE-92F9-CFF11C415E42}">
      <dgm:prSet/>
      <dgm:spPr/>
      <dgm:t>
        <a:bodyPr/>
        <a:lstStyle/>
        <a:p>
          <a:endParaRPr lang="en-US"/>
        </a:p>
      </dgm:t>
    </dgm:pt>
    <dgm:pt modelId="{7CD1D4CF-E0B9-4441-96D7-C458C5594E05}">
      <dgm:prSet/>
      <dgm:spPr/>
      <dgm:t>
        <a:bodyPr/>
        <a:lstStyle/>
        <a:p>
          <a:r>
            <a:rPr lang="fr-BE" b="1"/>
            <a:t>Ce système complexe sera abordé complètement et une autre méthode d’analyse vous sera proposée dans le cycle Avancé.</a:t>
          </a:r>
          <a:br>
            <a:rPr lang="fr-BE" b="1"/>
          </a:br>
          <a:endParaRPr lang="en-US"/>
        </a:p>
      </dgm:t>
    </dgm:pt>
    <dgm:pt modelId="{34D82253-7051-4713-BF3A-73DE5E58BF1F}" type="parTrans" cxnId="{26A2F0ED-79E7-424C-882C-E49F97F5D5E3}">
      <dgm:prSet/>
      <dgm:spPr/>
      <dgm:t>
        <a:bodyPr/>
        <a:lstStyle/>
        <a:p>
          <a:endParaRPr lang="en-US"/>
        </a:p>
      </dgm:t>
    </dgm:pt>
    <dgm:pt modelId="{2AFE8DD9-F03E-4037-973A-798DD042124D}" type="sibTrans" cxnId="{26A2F0ED-79E7-424C-882C-E49F97F5D5E3}">
      <dgm:prSet/>
      <dgm:spPr/>
      <dgm:t>
        <a:bodyPr/>
        <a:lstStyle/>
        <a:p>
          <a:endParaRPr lang="en-US"/>
        </a:p>
      </dgm:t>
    </dgm:pt>
    <dgm:pt modelId="{40FA6C68-29DD-4D11-AF12-CD23BC4E8D97}">
      <dgm:prSet/>
      <dgm:spPr/>
      <dgm:t>
        <a:bodyPr/>
        <a:lstStyle/>
        <a:p>
          <a:r>
            <a:rPr lang="fr-BE" b="1" i="1"/>
            <a:t>Découvrir l’importance d’entrer dans sa maison telle ou telle année…</a:t>
          </a:r>
          <a:endParaRPr lang="en-US"/>
        </a:p>
      </dgm:t>
    </dgm:pt>
    <dgm:pt modelId="{753F31A6-320C-43BB-BC8B-8EBAE87C7DDD}" type="parTrans" cxnId="{256D4823-BDCC-425F-853F-64F3DCB6515F}">
      <dgm:prSet/>
      <dgm:spPr/>
      <dgm:t>
        <a:bodyPr/>
        <a:lstStyle/>
        <a:p>
          <a:endParaRPr lang="en-US"/>
        </a:p>
      </dgm:t>
    </dgm:pt>
    <dgm:pt modelId="{ECBBEEC2-658E-499C-994F-7E97ADC720E8}" type="sibTrans" cxnId="{256D4823-BDCC-425F-853F-64F3DCB6515F}">
      <dgm:prSet/>
      <dgm:spPr/>
      <dgm:t>
        <a:bodyPr/>
        <a:lstStyle/>
        <a:p>
          <a:endParaRPr lang="en-US"/>
        </a:p>
      </dgm:t>
    </dgm:pt>
    <dgm:pt modelId="{C13F6A18-B491-49D0-BC58-3E1869F242F4}">
      <dgm:prSet/>
      <dgm:spPr/>
      <dgm:t>
        <a:bodyPr/>
        <a:lstStyle/>
        <a:p>
          <a:r>
            <a:rPr lang="fr-BE" b="1" i="1"/>
            <a:t>Savoir qu’il existe des périodes où il vaut mieux ne pas faire de travaux…</a:t>
          </a:r>
          <a:endParaRPr lang="en-US"/>
        </a:p>
      </dgm:t>
    </dgm:pt>
    <dgm:pt modelId="{BD948168-80A5-44D1-9AB3-D7C0C7F1ECF7}" type="parTrans" cxnId="{E05E1F01-CDF1-4365-BD3B-82E3FFB9AEA0}">
      <dgm:prSet/>
      <dgm:spPr/>
      <dgm:t>
        <a:bodyPr/>
        <a:lstStyle/>
        <a:p>
          <a:endParaRPr lang="en-US"/>
        </a:p>
      </dgm:t>
    </dgm:pt>
    <dgm:pt modelId="{7F6E6759-9CA0-4001-BC11-B861D830A8CF}" type="sibTrans" cxnId="{E05E1F01-CDF1-4365-BD3B-82E3FFB9AEA0}">
      <dgm:prSet/>
      <dgm:spPr/>
      <dgm:t>
        <a:bodyPr/>
        <a:lstStyle/>
        <a:p>
          <a:endParaRPr lang="en-US"/>
        </a:p>
      </dgm:t>
    </dgm:pt>
    <dgm:pt modelId="{B7F288FE-3354-4EE3-A196-70084427ED5B}" type="pres">
      <dgm:prSet presAssocID="{94A5889C-FFD7-4D33-B71C-83308628127F}" presName="diagram" presStyleCnt="0">
        <dgm:presLayoutVars>
          <dgm:dir/>
          <dgm:resizeHandles val="exact"/>
        </dgm:presLayoutVars>
      </dgm:prSet>
      <dgm:spPr/>
    </dgm:pt>
    <dgm:pt modelId="{AE91AB02-9930-4D7A-AF66-562134831A8A}" type="pres">
      <dgm:prSet presAssocID="{F6D8A699-DD86-45D0-A4BF-CFFB451BCB70}" presName="node" presStyleLbl="node1" presStyleIdx="0" presStyleCnt="5">
        <dgm:presLayoutVars>
          <dgm:bulletEnabled val="1"/>
        </dgm:presLayoutVars>
      </dgm:prSet>
      <dgm:spPr/>
    </dgm:pt>
    <dgm:pt modelId="{5D04EEE1-299E-4900-B133-52A69BDAE049}" type="pres">
      <dgm:prSet presAssocID="{693218F5-F13E-4991-9B90-526FA5AB858C}" presName="sibTrans" presStyleCnt="0"/>
      <dgm:spPr/>
    </dgm:pt>
    <dgm:pt modelId="{ED8EE844-8BEA-4A59-A974-C01F120A8614}" type="pres">
      <dgm:prSet presAssocID="{4A5DCDC7-4F66-4CC8-9074-7C2A748F1873}" presName="node" presStyleLbl="node1" presStyleIdx="1" presStyleCnt="5">
        <dgm:presLayoutVars>
          <dgm:bulletEnabled val="1"/>
        </dgm:presLayoutVars>
      </dgm:prSet>
      <dgm:spPr/>
    </dgm:pt>
    <dgm:pt modelId="{630A9ECF-FE1C-42B8-8031-0A18AC9E452C}" type="pres">
      <dgm:prSet presAssocID="{9FB2210C-1CBA-44A4-8715-F4B433586504}" presName="sibTrans" presStyleCnt="0"/>
      <dgm:spPr/>
    </dgm:pt>
    <dgm:pt modelId="{AA1D5027-FEBE-4F1C-8CE4-7FFEDEE48CF7}" type="pres">
      <dgm:prSet presAssocID="{7CD1D4CF-E0B9-4441-96D7-C458C5594E05}" presName="node" presStyleLbl="node1" presStyleIdx="2" presStyleCnt="5">
        <dgm:presLayoutVars>
          <dgm:bulletEnabled val="1"/>
        </dgm:presLayoutVars>
      </dgm:prSet>
      <dgm:spPr/>
    </dgm:pt>
    <dgm:pt modelId="{22CE60DB-8EAD-40C5-A651-B195BD4ABBFE}" type="pres">
      <dgm:prSet presAssocID="{2AFE8DD9-F03E-4037-973A-798DD042124D}" presName="sibTrans" presStyleCnt="0"/>
      <dgm:spPr/>
    </dgm:pt>
    <dgm:pt modelId="{CD199C77-235C-4653-8AA7-EC9FD26B441B}" type="pres">
      <dgm:prSet presAssocID="{40FA6C68-29DD-4D11-AF12-CD23BC4E8D97}" presName="node" presStyleLbl="node1" presStyleIdx="3" presStyleCnt="5">
        <dgm:presLayoutVars>
          <dgm:bulletEnabled val="1"/>
        </dgm:presLayoutVars>
      </dgm:prSet>
      <dgm:spPr/>
    </dgm:pt>
    <dgm:pt modelId="{0EB86620-363D-4D97-BB65-85C2E8589020}" type="pres">
      <dgm:prSet presAssocID="{ECBBEEC2-658E-499C-994F-7E97ADC720E8}" presName="sibTrans" presStyleCnt="0"/>
      <dgm:spPr/>
    </dgm:pt>
    <dgm:pt modelId="{43436FED-B676-4EEC-9BD2-C3D3AD443C3A}" type="pres">
      <dgm:prSet presAssocID="{C13F6A18-B491-49D0-BC58-3E1869F242F4}" presName="node" presStyleLbl="node1" presStyleIdx="4" presStyleCnt="5">
        <dgm:presLayoutVars>
          <dgm:bulletEnabled val="1"/>
        </dgm:presLayoutVars>
      </dgm:prSet>
      <dgm:spPr/>
    </dgm:pt>
  </dgm:ptLst>
  <dgm:cxnLst>
    <dgm:cxn modelId="{E05E1F01-CDF1-4365-BD3B-82E3FFB9AEA0}" srcId="{94A5889C-FFD7-4D33-B71C-83308628127F}" destId="{C13F6A18-B491-49D0-BC58-3E1869F242F4}" srcOrd="4" destOrd="0" parTransId="{BD948168-80A5-44D1-9AB3-D7C0C7F1ECF7}" sibTransId="{7F6E6759-9CA0-4001-BC11-B861D830A8CF}"/>
    <dgm:cxn modelId="{2B83A208-6B44-46D7-ACA0-814C664273ED}" type="presOf" srcId="{C13F6A18-B491-49D0-BC58-3E1869F242F4}" destId="{43436FED-B676-4EEC-9BD2-C3D3AD443C3A}" srcOrd="0" destOrd="0" presId="urn:microsoft.com/office/officeart/2005/8/layout/default"/>
    <dgm:cxn modelId="{256D4823-BDCC-425F-853F-64F3DCB6515F}" srcId="{94A5889C-FFD7-4D33-B71C-83308628127F}" destId="{40FA6C68-29DD-4D11-AF12-CD23BC4E8D97}" srcOrd="3" destOrd="0" parTransId="{753F31A6-320C-43BB-BC8B-8EBAE87C7DDD}" sibTransId="{ECBBEEC2-658E-499C-994F-7E97ADC720E8}"/>
    <dgm:cxn modelId="{1747B471-A9AD-4B9D-B3D4-10F336787A01}" srcId="{94A5889C-FFD7-4D33-B71C-83308628127F}" destId="{F6D8A699-DD86-45D0-A4BF-CFFB451BCB70}" srcOrd="0" destOrd="0" parTransId="{F90764BA-BF5F-47AB-8109-817C07CBCA73}" sibTransId="{693218F5-F13E-4991-9B90-526FA5AB858C}"/>
    <dgm:cxn modelId="{F08B31C2-D7DC-43AE-92F9-CFF11C415E42}" srcId="{94A5889C-FFD7-4D33-B71C-83308628127F}" destId="{4A5DCDC7-4F66-4CC8-9074-7C2A748F1873}" srcOrd="1" destOrd="0" parTransId="{82D7FE2B-A3E7-4EE6-9D33-C8037D7B8825}" sibTransId="{9FB2210C-1CBA-44A4-8715-F4B433586504}"/>
    <dgm:cxn modelId="{AA057BD3-9EF4-47C2-8889-9C031998CBFF}" type="presOf" srcId="{40FA6C68-29DD-4D11-AF12-CD23BC4E8D97}" destId="{CD199C77-235C-4653-8AA7-EC9FD26B441B}" srcOrd="0" destOrd="0" presId="urn:microsoft.com/office/officeart/2005/8/layout/default"/>
    <dgm:cxn modelId="{A7E46CD4-0887-4F2D-A954-2DED9B7C57B2}" type="presOf" srcId="{7CD1D4CF-E0B9-4441-96D7-C458C5594E05}" destId="{AA1D5027-FEBE-4F1C-8CE4-7FFEDEE48CF7}" srcOrd="0" destOrd="0" presId="urn:microsoft.com/office/officeart/2005/8/layout/default"/>
    <dgm:cxn modelId="{C6C1D4D5-B33D-407F-B744-9946FED21C8B}" type="presOf" srcId="{4A5DCDC7-4F66-4CC8-9074-7C2A748F1873}" destId="{ED8EE844-8BEA-4A59-A974-C01F120A8614}" srcOrd="0" destOrd="0" presId="urn:microsoft.com/office/officeart/2005/8/layout/default"/>
    <dgm:cxn modelId="{A90F90DC-9FAC-45A1-B34B-7940454CF886}" type="presOf" srcId="{F6D8A699-DD86-45D0-A4BF-CFFB451BCB70}" destId="{AE91AB02-9930-4D7A-AF66-562134831A8A}" srcOrd="0" destOrd="0" presId="urn:microsoft.com/office/officeart/2005/8/layout/default"/>
    <dgm:cxn modelId="{0C6DF2E5-F693-43AE-9655-B82F7D29351D}" type="presOf" srcId="{94A5889C-FFD7-4D33-B71C-83308628127F}" destId="{B7F288FE-3354-4EE3-A196-70084427ED5B}" srcOrd="0" destOrd="0" presId="urn:microsoft.com/office/officeart/2005/8/layout/default"/>
    <dgm:cxn modelId="{26A2F0ED-79E7-424C-882C-E49F97F5D5E3}" srcId="{94A5889C-FFD7-4D33-B71C-83308628127F}" destId="{7CD1D4CF-E0B9-4441-96D7-C458C5594E05}" srcOrd="2" destOrd="0" parTransId="{34D82253-7051-4713-BF3A-73DE5E58BF1F}" sibTransId="{2AFE8DD9-F03E-4037-973A-798DD042124D}"/>
    <dgm:cxn modelId="{8C2A57E8-8110-4350-88E5-A0382D444017}" type="presParOf" srcId="{B7F288FE-3354-4EE3-A196-70084427ED5B}" destId="{AE91AB02-9930-4D7A-AF66-562134831A8A}" srcOrd="0" destOrd="0" presId="urn:microsoft.com/office/officeart/2005/8/layout/default"/>
    <dgm:cxn modelId="{9D2247AC-A21C-424F-A8E7-62BDFDA65A4B}" type="presParOf" srcId="{B7F288FE-3354-4EE3-A196-70084427ED5B}" destId="{5D04EEE1-299E-4900-B133-52A69BDAE049}" srcOrd="1" destOrd="0" presId="urn:microsoft.com/office/officeart/2005/8/layout/default"/>
    <dgm:cxn modelId="{04107231-04D9-4D70-BD30-7BD1E4317828}" type="presParOf" srcId="{B7F288FE-3354-4EE3-A196-70084427ED5B}" destId="{ED8EE844-8BEA-4A59-A974-C01F120A8614}" srcOrd="2" destOrd="0" presId="urn:microsoft.com/office/officeart/2005/8/layout/default"/>
    <dgm:cxn modelId="{F654F591-28DA-42B8-BA66-6A1C0AC4C0A1}" type="presParOf" srcId="{B7F288FE-3354-4EE3-A196-70084427ED5B}" destId="{630A9ECF-FE1C-42B8-8031-0A18AC9E452C}" srcOrd="3" destOrd="0" presId="urn:microsoft.com/office/officeart/2005/8/layout/default"/>
    <dgm:cxn modelId="{65A61305-82DB-4A00-BFB5-B019E508AB70}" type="presParOf" srcId="{B7F288FE-3354-4EE3-A196-70084427ED5B}" destId="{AA1D5027-FEBE-4F1C-8CE4-7FFEDEE48CF7}" srcOrd="4" destOrd="0" presId="urn:microsoft.com/office/officeart/2005/8/layout/default"/>
    <dgm:cxn modelId="{8E12BA45-500C-41C9-955B-C28FF66B68B1}" type="presParOf" srcId="{B7F288FE-3354-4EE3-A196-70084427ED5B}" destId="{22CE60DB-8EAD-40C5-A651-B195BD4ABBFE}" srcOrd="5" destOrd="0" presId="urn:microsoft.com/office/officeart/2005/8/layout/default"/>
    <dgm:cxn modelId="{2D93BB24-3411-4921-AA21-BB75E1E904ED}" type="presParOf" srcId="{B7F288FE-3354-4EE3-A196-70084427ED5B}" destId="{CD199C77-235C-4653-8AA7-EC9FD26B441B}" srcOrd="6" destOrd="0" presId="urn:microsoft.com/office/officeart/2005/8/layout/default"/>
    <dgm:cxn modelId="{9BF31C27-BB74-469A-B98B-13982F012B65}" type="presParOf" srcId="{B7F288FE-3354-4EE3-A196-70084427ED5B}" destId="{0EB86620-363D-4D97-BB65-85C2E8589020}" srcOrd="7" destOrd="0" presId="urn:microsoft.com/office/officeart/2005/8/layout/default"/>
    <dgm:cxn modelId="{5C9C884E-0281-4DD3-87BB-83C0575C16F6}" type="presParOf" srcId="{B7F288FE-3354-4EE3-A196-70084427ED5B}" destId="{43436FED-B676-4EEC-9BD2-C3D3AD443C3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0FBA3-4F8B-4903-A97C-3B2487C1A564}">
      <dsp:nvSpPr>
        <dsp:cNvPr id="0" name=""/>
        <dsp:cNvSpPr/>
      </dsp:nvSpPr>
      <dsp:spPr>
        <a:xfrm>
          <a:off x="252061" y="1895742"/>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BE" sz="2300" kern="1200" dirty="0"/>
            <a:t>Devenir Consultant(e)?</a:t>
          </a:r>
        </a:p>
      </dsp:txBody>
      <dsp:txXfrm>
        <a:off x="290643" y="1934324"/>
        <a:ext cx="2557435" cy="1240135"/>
      </dsp:txXfrm>
    </dsp:sp>
    <dsp:sp modelId="{8232F52C-E407-47C9-BE1A-6E20E006B917}">
      <dsp:nvSpPr>
        <dsp:cNvPr id="0" name=""/>
        <dsp:cNvSpPr/>
      </dsp:nvSpPr>
      <dsp:spPr>
        <a:xfrm rot="18770822">
          <a:off x="2638747" y="1959061"/>
          <a:ext cx="1549665" cy="54492"/>
        </a:xfrm>
        <a:custGeom>
          <a:avLst/>
          <a:gdLst/>
          <a:ahLst/>
          <a:cxnLst/>
          <a:rect l="0" t="0" r="0" b="0"/>
          <a:pathLst>
            <a:path>
              <a:moveTo>
                <a:pt x="0" y="27246"/>
              </a:moveTo>
              <a:lnTo>
                <a:pt x="1549665" y="2724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BE" sz="500" kern="1200"/>
        </a:p>
      </dsp:txBody>
      <dsp:txXfrm>
        <a:off x="3374838" y="1947565"/>
        <a:ext cx="77483" cy="77483"/>
      </dsp:txXfrm>
    </dsp:sp>
    <dsp:sp modelId="{7C57EADF-964F-4B6D-9762-3B9327B5099B}">
      <dsp:nvSpPr>
        <dsp:cNvPr id="0" name=""/>
        <dsp:cNvSpPr/>
      </dsp:nvSpPr>
      <dsp:spPr>
        <a:xfrm>
          <a:off x="3940500" y="759571"/>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BE" sz="2300" kern="1200" dirty="0"/>
            <a:t>OUI</a:t>
          </a:r>
        </a:p>
      </dsp:txBody>
      <dsp:txXfrm>
        <a:off x="3979082" y="798153"/>
        <a:ext cx="2557435" cy="1240135"/>
      </dsp:txXfrm>
    </dsp:sp>
    <dsp:sp modelId="{87CA3C47-3705-451A-877C-274420F54390}">
      <dsp:nvSpPr>
        <dsp:cNvPr id="0" name=""/>
        <dsp:cNvSpPr/>
      </dsp:nvSpPr>
      <dsp:spPr>
        <a:xfrm rot="19457599">
          <a:off x="6453115" y="1012252"/>
          <a:ext cx="1297807" cy="54492"/>
        </a:xfrm>
        <a:custGeom>
          <a:avLst/>
          <a:gdLst/>
          <a:ahLst/>
          <a:cxnLst/>
          <a:rect l="0" t="0" r="0" b="0"/>
          <a:pathLst>
            <a:path>
              <a:moveTo>
                <a:pt x="0" y="27246"/>
              </a:moveTo>
              <a:lnTo>
                <a:pt x="1297807" y="2724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BE" sz="500" kern="1200"/>
        </a:p>
      </dsp:txBody>
      <dsp:txXfrm>
        <a:off x="7069574" y="1007052"/>
        <a:ext cx="64890" cy="64890"/>
      </dsp:txXfrm>
    </dsp:sp>
    <dsp:sp modelId="{A2A8AC8A-8A41-43B7-8549-E675F54CA5A4}">
      <dsp:nvSpPr>
        <dsp:cNvPr id="0" name=""/>
        <dsp:cNvSpPr/>
      </dsp:nvSpPr>
      <dsp:spPr>
        <a:xfrm>
          <a:off x="7628939" y="2124"/>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BE" sz="2300" kern="1200" dirty="0"/>
            <a:t>Formation complète</a:t>
          </a:r>
        </a:p>
        <a:p>
          <a:pPr marL="0" lvl="0" indent="0" algn="ctr" defTabSz="1022350">
            <a:lnSpc>
              <a:spcPct val="90000"/>
            </a:lnSpc>
            <a:spcBef>
              <a:spcPct val="0"/>
            </a:spcBef>
            <a:spcAft>
              <a:spcPct val="35000"/>
            </a:spcAft>
            <a:buNone/>
          </a:pPr>
          <a:r>
            <a:rPr lang="fr-BE" sz="2300" kern="1200" dirty="0"/>
            <a:t>Feng Shui</a:t>
          </a:r>
        </a:p>
      </dsp:txBody>
      <dsp:txXfrm>
        <a:off x="7667521" y="40706"/>
        <a:ext cx="2557435" cy="1240135"/>
      </dsp:txXfrm>
    </dsp:sp>
    <dsp:sp modelId="{E2BF7070-FF40-4C18-A2E2-5D61ABF0347C}">
      <dsp:nvSpPr>
        <dsp:cNvPr id="0" name=""/>
        <dsp:cNvSpPr/>
      </dsp:nvSpPr>
      <dsp:spPr>
        <a:xfrm rot="2142401">
          <a:off x="6453115" y="1769699"/>
          <a:ext cx="1297807" cy="54492"/>
        </a:xfrm>
        <a:custGeom>
          <a:avLst/>
          <a:gdLst/>
          <a:ahLst/>
          <a:cxnLst/>
          <a:rect l="0" t="0" r="0" b="0"/>
          <a:pathLst>
            <a:path>
              <a:moveTo>
                <a:pt x="0" y="27246"/>
              </a:moveTo>
              <a:lnTo>
                <a:pt x="1297807" y="2724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BE" sz="500" kern="1200"/>
        </a:p>
      </dsp:txBody>
      <dsp:txXfrm>
        <a:off x="7069574" y="1764500"/>
        <a:ext cx="64890" cy="64890"/>
      </dsp:txXfrm>
    </dsp:sp>
    <dsp:sp modelId="{AC9ECF5A-40A6-4489-AB8B-1DBEFCC4993D}">
      <dsp:nvSpPr>
        <dsp:cNvPr id="0" name=""/>
        <dsp:cNvSpPr/>
      </dsp:nvSpPr>
      <dsp:spPr>
        <a:xfrm>
          <a:off x="7628939" y="1517019"/>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BE" sz="2300" kern="1200" dirty="0"/>
            <a:t>Eventuellement Ba Zi</a:t>
          </a:r>
        </a:p>
      </dsp:txBody>
      <dsp:txXfrm>
        <a:off x="7667521" y="1555601"/>
        <a:ext cx="2557435" cy="1240135"/>
      </dsp:txXfrm>
    </dsp:sp>
    <dsp:sp modelId="{EB776DE6-E114-4319-9A87-837EEFC42DB1}">
      <dsp:nvSpPr>
        <dsp:cNvPr id="0" name=""/>
        <dsp:cNvSpPr/>
      </dsp:nvSpPr>
      <dsp:spPr>
        <a:xfrm rot="2829178">
          <a:off x="2638747" y="3095231"/>
          <a:ext cx="1549665" cy="54492"/>
        </a:xfrm>
        <a:custGeom>
          <a:avLst/>
          <a:gdLst/>
          <a:ahLst/>
          <a:cxnLst/>
          <a:rect l="0" t="0" r="0" b="0"/>
          <a:pathLst>
            <a:path>
              <a:moveTo>
                <a:pt x="0" y="27246"/>
              </a:moveTo>
              <a:lnTo>
                <a:pt x="1549665" y="2724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BE" sz="500" kern="1200"/>
        </a:p>
      </dsp:txBody>
      <dsp:txXfrm>
        <a:off x="3374838" y="3083736"/>
        <a:ext cx="77483" cy="77483"/>
      </dsp:txXfrm>
    </dsp:sp>
    <dsp:sp modelId="{1F80FF0E-AD32-497F-A5EF-572B7A2C1A20}">
      <dsp:nvSpPr>
        <dsp:cNvPr id="0" name=""/>
        <dsp:cNvSpPr/>
      </dsp:nvSpPr>
      <dsp:spPr>
        <a:xfrm>
          <a:off x="3940500" y="3031913"/>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BE" sz="2300" kern="1200" dirty="0"/>
            <a:t>NON</a:t>
          </a:r>
        </a:p>
      </dsp:txBody>
      <dsp:txXfrm>
        <a:off x="3979082" y="3070495"/>
        <a:ext cx="2557435" cy="1240135"/>
      </dsp:txXfrm>
    </dsp:sp>
    <dsp:sp modelId="{140C5E0E-C6E7-4763-B965-C6C93E7BD83E}">
      <dsp:nvSpPr>
        <dsp:cNvPr id="0" name=""/>
        <dsp:cNvSpPr/>
      </dsp:nvSpPr>
      <dsp:spPr>
        <a:xfrm>
          <a:off x="6575099" y="3663317"/>
          <a:ext cx="1053839" cy="54492"/>
        </a:xfrm>
        <a:custGeom>
          <a:avLst/>
          <a:gdLst/>
          <a:ahLst/>
          <a:cxnLst/>
          <a:rect l="0" t="0" r="0" b="0"/>
          <a:pathLst>
            <a:path>
              <a:moveTo>
                <a:pt x="0" y="27246"/>
              </a:moveTo>
              <a:lnTo>
                <a:pt x="1053839" y="2724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BE" sz="500" kern="1200"/>
        </a:p>
      </dsp:txBody>
      <dsp:txXfrm>
        <a:off x="7075673" y="3664217"/>
        <a:ext cx="52691" cy="52691"/>
      </dsp:txXfrm>
    </dsp:sp>
    <dsp:sp modelId="{7B684B61-52AE-415B-849D-74B6A00C968D}">
      <dsp:nvSpPr>
        <dsp:cNvPr id="0" name=""/>
        <dsp:cNvSpPr/>
      </dsp:nvSpPr>
      <dsp:spPr>
        <a:xfrm>
          <a:off x="7628939" y="3031913"/>
          <a:ext cx="2634599" cy="13172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BE" sz="2300" kern="1200" dirty="0"/>
            <a:t>Le 1</a:t>
          </a:r>
          <a:r>
            <a:rPr lang="fr-BE" sz="2300" kern="1200" baseline="30000" dirty="0"/>
            <a:t>er</a:t>
          </a:r>
          <a:r>
            <a:rPr lang="fr-BE" sz="2300" kern="1200" dirty="0"/>
            <a:t> cycle de la formation complète en FS suffit</a:t>
          </a:r>
        </a:p>
      </dsp:txBody>
      <dsp:txXfrm>
        <a:off x="7667521" y="3070495"/>
        <a:ext cx="2557435" cy="1240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CFFCE-66C6-4D8E-BD39-90F7CDBC13B7}">
      <dsp:nvSpPr>
        <dsp:cNvPr id="0" name=""/>
        <dsp:cNvSpPr/>
      </dsp:nvSpPr>
      <dsp:spPr>
        <a:xfrm>
          <a:off x="4449906" y="2563148"/>
          <a:ext cx="91440" cy="551922"/>
        </a:xfrm>
        <a:custGeom>
          <a:avLst/>
          <a:gdLst/>
          <a:ahLst/>
          <a:cxnLst/>
          <a:rect l="0" t="0" r="0" b="0"/>
          <a:pathLst>
            <a:path>
              <a:moveTo>
                <a:pt x="45720" y="0"/>
              </a:moveTo>
              <a:lnTo>
                <a:pt x="45720" y="5519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A45731-ED23-417A-96F2-C85B5D3074F9}">
      <dsp:nvSpPr>
        <dsp:cNvPr id="0" name=""/>
        <dsp:cNvSpPr/>
      </dsp:nvSpPr>
      <dsp:spPr>
        <a:xfrm>
          <a:off x="1269781" y="2563148"/>
          <a:ext cx="91440" cy="551922"/>
        </a:xfrm>
        <a:custGeom>
          <a:avLst/>
          <a:gdLst/>
          <a:ahLst/>
          <a:cxnLst/>
          <a:rect l="0" t="0" r="0" b="0"/>
          <a:pathLst>
            <a:path>
              <a:moveTo>
                <a:pt x="45720" y="0"/>
              </a:moveTo>
              <a:lnTo>
                <a:pt x="45720" y="5519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E91003-DBE3-4B21-878F-92DA027DF359}">
      <dsp:nvSpPr>
        <dsp:cNvPr id="0" name=""/>
        <dsp:cNvSpPr/>
      </dsp:nvSpPr>
      <dsp:spPr>
        <a:xfrm>
          <a:off x="1400" y="1249047"/>
          <a:ext cx="2628201" cy="131410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BE" sz="2400" kern="1200"/>
            <a:t>En présentiel</a:t>
          </a:r>
          <a:endParaRPr lang="en-US" sz="2400" kern="1200"/>
        </a:p>
      </dsp:txBody>
      <dsp:txXfrm>
        <a:off x="1400" y="1249047"/>
        <a:ext cx="2628201" cy="1314100"/>
      </dsp:txXfrm>
    </dsp:sp>
    <dsp:sp modelId="{6E4D3E86-A0EB-4D99-8F11-2659D27E5405}">
      <dsp:nvSpPr>
        <dsp:cNvPr id="0" name=""/>
        <dsp:cNvSpPr/>
      </dsp:nvSpPr>
      <dsp:spPr>
        <a:xfrm>
          <a:off x="1400" y="3115070"/>
          <a:ext cx="2628201" cy="131410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BE" sz="2400" kern="1200"/>
            <a:t>Pratique au fur et à mesure</a:t>
          </a:r>
          <a:endParaRPr lang="en-US" sz="2400" kern="1200"/>
        </a:p>
      </dsp:txBody>
      <dsp:txXfrm>
        <a:off x="1400" y="3115070"/>
        <a:ext cx="2628201" cy="1314100"/>
      </dsp:txXfrm>
    </dsp:sp>
    <dsp:sp modelId="{78FB16E6-29A8-4882-8964-109D9F43B7CA}">
      <dsp:nvSpPr>
        <dsp:cNvPr id="0" name=""/>
        <dsp:cNvSpPr/>
      </dsp:nvSpPr>
      <dsp:spPr>
        <a:xfrm>
          <a:off x="3181525" y="1249047"/>
          <a:ext cx="2628201" cy="131410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BE" sz="2400" kern="1200"/>
            <a:t>En ligne</a:t>
          </a:r>
          <a:endParaRPr lang="en-US" sz="2400" kern="1200"/>
        </a:p>
      </dsp:txBody>
      <dsp:txXfrm>
        <a:off x="3181525" y="1249047"/>
        <a:ext cx="2628201" cy="1314100"/>
      </dsp:txXfrm>
    </dsp:sp>
    <dsp:sp modelId="{620DE915-B6CA-4813-9836-AF3DF987089A}">
      <dsp:nvSpPr>
        <dsp:cNvPr id="0" name=""/>
        <dsp:cNvSpPr/>
      </dsp:nvSpPr>
      <dsp:spPr>
        <a:xfrm>
          <a:off x="3181525" y="3115070"/>
          <a:ext cx="2628201" cy="131410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BE" sz="2400" kern="1200"/>
            <a:t>Pratique rassemblée sur une semaine au Cycle 2</a:t>
          </a:r>
          <a:endParaRPr lang="en-US" sz="2400" kern="1200"/>
        </a:p>
      </dsp:txBody>
      <dsp:txXfrm>
        <a:off x="3181525" y="3115070"/>
        <a:ext cx="2628201" cy="1314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1AB02-9930-4D7A-AF66-562134831A8A}">
      <dsp:nvSpPr>
        <dsp:cNvPr id="0" name=""/>
        <dsp:cNvSpPr/>
      </dsp:nvSpPr>
      <dsp:spPr>
        <a:xfrm>
          <a:off x="0" y="334081"/>
          <a:ext cx="2113966" cy="12683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BE" sz="1200" b="1" kern="1200"/>
            <a:t>Autre grand système d’analyse : le </a:t>
          </a:r>
          <a:r>
            <a:rPr lang="fr-BE" sz="1200" b="1" i="1" kern="1200"/>
            <a:t>San Yuan</a:t>
          </a:r>
          <a:r>
            <a:rPr lang="fr-BE" sz="1200" b="1" kern="1200"/>
            <a:t>. Ce système étudie l’influence du déroulement cyclique du temps à travers cycles et périodes.</a:t>
          </a:r>
          <a:endParaRPr lang="en-US" sz="1200" kern="1200"/>
        </a:p>
      </dsp:txBody>
      <dsp:txXfrm>
        <a:off x="0" y="334081"/>
        <a:ext cx="2113966" cy="1268380"/>
      </dsp:txXfrm>
    </dsp:sp>
    <dsp:sp modelId="{ED8EE844-8BEA-4A59-A974-C01F120A8614}">
      <dsp:nvSpPr>
        <dsp:cNvPr id="0" name=""/>
        <dsp:cNvSpPr/>
      </dsp:nvSpPr>
      <dsp:spPr>
        <a:xfrm>
          <a:off x="2325363" y="334081"/>
          <a:ext cx="2113966" cy="12683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BE" sz="1200" b="1" kern="1200"/>
            <a:t>Le système </a:t>
          </a:r>
          <a:r>
            <a:rPr lang="fr-BE" sz="1200" b="1" i="1" kern="1200"/>
            <a:t>Xuan Kong Fei Xing</a:t>
          </a:r>
          <a:r>
            <a:rPr lang="fr-BE" sz="1200" b="1" kern="1200"/>
            <a:t>, communément appelé « étoiles volantes » appartient à ce système.</a:t>
          </a:r>
          <a:endParaRPr lang="en-US" sz="1200" kern="1200"/>
        </a:p>
      </dsp:txBody>
      <dsp:txXfrm>
        <a:off x="2325363" y="334081"/>
        <a:ext cx="2113966" cy="1268380"/>
      </dsp:txXfrm>
    </dsp:sp>
    <dsp:sp modelId="{AA1D5027-FEBE-4F1C-8CE4-7FFEDEE48CF7}">
      <dsp:nvSpPr>
        <dsp:cNvPr id="0" name=""/>
        <dsp:cNvSpPr/>
      </dsp:nvSpPr>
      <dsp:spPr>
        <a:xfrm>
          <a:off x="4650727" y="334081"/>
          <a:ext cx="2113966" cy="12683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BE" sz="1200" b="1" kern="1200"/>
            <a:t>Ce système complexe sera abordé complètement et une autre méthode d’analyse vous sera proposée dans le cycle Avancé.</a:t>
          </a:r>
          <a:br>
            <a:rPr lang="fr-BE" sz="1200" b="1" kern="1200"/>
          </a:br>
          <a:endParaRPr lang="en-US" sz="1200" kern="1200"/>
        </a:p>
      </dsp:txBody>
      <dsp:txXfrm>
        <a:off x="4650727" y="334081"/>
        <a:ext cx="2113966" cy="1268380"/>
      </dsp:txXfrm>
    </dsp:sp>
    <dsp:sp modelId="{CD199C77-235C-4653-8AA7-EC9FD26B441B}">
      <dsp:nvSpPr>
        <dsp:cNvPr id="0" name=""/>
        <dsp:cNvSpPr/>
      </dsp:nvSpPr>
      <dsp:spPr>
        <a:xfrm>
          <a:off x="1162681" y="1813858"/>
          <a:ext cx="2113966" cy="12683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BE" sz="1200" b="1" i="1" kern="1200"/>
            <a:t>Découvrir l’importance d’entrer dans sa maison telle ou telle année…</a:t>
          </a:r>
          <a:endParaRPr lang="en-US" sz="1200" kern="1200"/>
        </a:p>
      </dsp:txBody>
      <dsp:txXfrm>
        <a:off x="1162681" y="1813858"/>
        <a:ext cx="2113966" cy="1268380"/>
      </dsp:txXfrm>
    </dsp:sp>
    <dsp:sp modelId="{43436FED-B676-4EEC-9BD2-C3D3AD443C3A}">
      <dsp:nvSpPr>
        <dsp:cNvPr id="0" name=""/>
        <dsp:cNvSpPr/>
      </dsp:nvSpPr>
      <dsp:spPr>
        <a:xfrm>
          <a:off x="3488045" y="1813858"/>
          <a:ext cx="2113966" cy="126838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BE" sz="1200" b="1" i="1" kern="1200"/>
            <a:t>Savoir qu’il existe des périodes où il vaut mieux ne pas faire de travaux…</a:t>
          </a:r>
          <a:endParaRPr lang="en-US" sz="1200" kern="1200"/>
        </a:p>
      </dsp:txBody>
      <dsp:txXfrm>
        <a:off x="3488045" y="1813858"/>
        <a:ext cx="2113966" cy="12683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476604-EC02-DD64-ED9C-FF1EAFD3BB3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86E3ACBF-501F-48A8-47F1-C2C0FBB73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0D1F3C35-C089-FABC-D4CC-D2812226A34C}"/>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5" name="Espace réservé du pied de page 4">
            <a:extLst>
              <a:ext uri="{FF2B5EF4-FFF2-40B4-BE49-F238E27FC236}">
                <a16:creationId xmlns:a16="http://schemas.microsoft.com/office/drawing/2014/main" id="{B197C194-C4B5-EA29-B670-194244A97852}"/>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C8FD916B-9FDB-E72C-FACE-1B96B53B26EB}"/>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3970008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28D00-C2CE-DB1F-C257-171019C5EAA9}"/>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FE275A5E-714B-C6B8-1F5E-4C4135B7DD3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E0A53542-58AB-74C0-8BB9-D34AFE89F218}"/>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5" name="Espace réservé du pied de page 4">
            <a:extLst>
              <a:ext uri="{FF2B5EF4-FFF2-40B4-BE49-F238E27FC236}">
                <a16:creationId xmlns:a16="http://schemas.microsoft.com/office/drawing/2014/main" id="{5C2C80F7-34F1-90E9-60D7-47EA49904DC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D046F392-85AC-B81D-30AF-E72083B6E06D}"/>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136660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E704B12-FABB-4FBD-9803-89362AF8078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2901D0B6-7305-82E2-2F0A-7DBAAEB66E1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6C31E887-911A-24C9-2E99-BCA4E8D24B13}"/>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5" name="Espace réservé du pied de page 4">
            <a:extLst>
              <a:ext uri="{FF2B5EF4-FFF2-40B4-BE49-F238E27FC236}">
                <a16:creationId xmlns:a16="http://schemas.microsoft.com/office/drawing/2014/main" id="{F4599FC1-A69A-A452-A570-2F040BBBB295}"/>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282B1F6-EB2D-50B8-218F-A2220E7994E2}"/>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14467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58A7F9-6C0B-2751-C92B-86313DDEAEC7}"/>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5A114484-A8D6-3D36-075A-86B142CFFBB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9779C42-62FE-0042-8136-C467D9DD7507}"/>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5" name="Espace réservé du pied de page 4">
            <a:extLst>
              <a:ext uri="{FF2B5EF4-FFF2-40B4-BE49-F238E27FC236}">
                <a16:creationId xmlns:a16="http://schemas.microsoft.com/office/drawing/2014/main" id="{B4890E5B-26F1-B1F9-3501-8823BA1B2914}"/>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BE16C51B-5903-E202-F2A0-AA4CDE55B8AF}"/>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228556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6D40D-8864-C535-1E05-D6F26D2B857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3D288617-F8F5-48B2-9894-2FEB56BDA1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8F4FAB3-74BB-6C1C-6065-7FAC5D96F6DA}"/>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5" name="Espace réservé du pied de page 4">
            <a:extLst>
              <a:ext uri="{FF2B5EF4-FFF2-40B4-BE49-F238E27FC236}">
                <a16:creationId xmlns:a16="http://schemas.microsoft.com/office/drawing/2014/main" id="{D3F56EC4-FCA7-D69D-51E0-CFB0BA72731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541196D-4A7C-9784-0349-9CDC49F7B01E}"/>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1972072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C270F-5A1D-0E10-E635-40DD4407027C}"/>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2B4DBD76-D571-ECCA-195D-8C95D4CB4BC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0DF8960A-70D3-C5E1-E026-FCC06D331B8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24DC67A6-6D05-BB74-E9E2-2598CA717F75}"/>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6" name="Espace réservé du pied de page 5">
            <a:extLst>
              <a:ext uri="{FF2B5EF4-FFF2-40B4-BE49-F238E27FC236}">
                <a16:creationId xmlns:a16="http://schemas.microsoft.com/office/drawing/2014/main" id="{A5314B88-274C-ED5D-01DB-9B04428A6ADC}"/>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6E51DFB5-4F78-6DE7-3FEB-8343C0DFFC27}"/>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233445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E6DFDC-06BF-00AC-13A9-9C8C1D696FE9}"/>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31ED8681-4FCE-D197-7501-9833A1401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E850D8D-BE9E-92E4-F0E6-67C157295DB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9A97620B-AA62-3662-4238-7870A2CBE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1C0309-7196-833C-C829-C0D68525F90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EEB63836-B9E8-4554-18A9-8EB7AE727AD1}"/>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8" name="Espace réservé du pied de page 7">
            <a:extLst>
              <a:ext uri="{FF2B5EF4-FFF2-40B4-BE49-F238E27FC236}">
                <a16:creationId xmlns:a16="http://schemas.microsoft.com/office/drawing/2014/main" id="{0C2095B2-0C4D-0978-C48F-67F4F6636E8E}"/>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1913B586-FAA4-ED9E-9259-63BB24861103}"/>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2444271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BABD74-9A64-0FF6-C484-D6A444129738}"/>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AECC3FE4-F6E6-FD86-57F2-608915D80495}"/>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4" name="Espace réservé du pied de page 3">
            <a:extLst>
              <a:ext uri="{FF2B5EF4-FFF2-40B4-BE49-F238E27FC236}">
                <a16:creationId xmlns:a16="http://schemas.microsoft.com/office/drawing/2014/main" id="{B0CD9240-9918-E596-9E7A-55A98735138C}"/>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CC065349-C915-C6B3-2D24-C71F18B6A017}"/>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354775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4C4FB81-EEBC-6D0E-1344-EFEEB5C2CBE5}"/>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3" name="Espace réservé du pied de page 2">
            <a:extLst>
              <a:ext uri="{FF2B5EF4-FFF2-40B4-BE49-F238E27FC236}">
                <a16:creationId xmlns:a16="http://schemas.microsoft.com/office/drawing/2014/main" id="{133FCF8B-CCB9-2A9C-CE53-41A8781D1F27}"/>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4C16BCB0-3B33-6948-1A53-E60302E01A8D}"/>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390544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736AD-1508-7FEC-0E2C-38A991585FA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2030C101-72EE-6F82-2224-A1E30A462A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643BD6CE-0B7B-F82E-C3CB-A0466B03B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B43E65D-FDBF-1B9A-BE23-498F1A82B49E}"/>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6" name="Espace réservé du pied de page 5">
            <a:extLst>
              <a:ext uri="{FF2B5EF4-FFF2-40B4-BE49-F238E27FC236}">
                <a16:creationId xmlns:a16="http://schemas.microsoft.com/office/drawing/2014/main" id="{FEFA896D-6891-BCEA-BC8A-9CF914C36370}"/>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9276AD2C-511B-487D-670C-920804605BA5}"/>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326100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5A262F-5A10-4D74-63AF-45A1D976A15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5EE5B90F-476B-EAE4-BAE0-F9CB69E659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201D0990-97E6-2AF0-5824-1E1AE787B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DC071CA-45F5-5FE4-2A05-0A2DAC1CBACF}"/>
              </a:ext>
            </a:extLst>
          </p:cNvPr>
          <p:cNvSpPr>
            <a:spLocks noGrp="1"/>
          </p:cNvSpPr>
          <p:nvPr>
            <p:ph type="dt" sz="half" idx="10"/>
          </p:nvPr>
        </p:nvSpPr>
        <p:spPr/>
        <p:txBody>
          <a:bodyPr/>
          <a:lstStyle/>
          <a:p>
            <a:fld id="{B609D1FA-E9D6-4B0E-AEA3-1F5580ABC5B2}" type="datetimeFigureOut">
              <a:rPr lang="fr-BE" smtClean="0"/>
              <a:t>08-03-24</a:t>
            </a:fld>
            <a:endParaRPr lang="fr-BE"/>
          </a:p>
        </p:txBody>
      </p:sp>
      <p:sp>
        <p:nvSpPr>
          <p:cNvPr id="6" name="Espace réservé du pied de page 5">
            <a:extLst>
              <a:ext uri="{FF2B5EF4-FFF2-40B4-BE49-F238E27FC236}">
                <a16:creationId xmlns:a16="http://schemas.microsoft.com/office/drawing/2014/main" id="{2B2ACE11-1544-707D-CDA9-BFD98ABD6F49}"/>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7BE45AC0-7827-0F8D-1300-D77292B5B22B}"/>
              </a:ext>
            </a:extLst>
          </p:cNvPr>
          <p:cNvSpPr>
            <a:spLocks noGrp="1"/>
          </p:cNvSpPr>
          <p:nvPr>
            <p:ph type="sldNum" sz="quarter" idx="12"/>
          </p:nvPr>
        </p:nvSpPr>
        <p:spPr/>
        <p:txBody>
          <a:bodyPr/>
          <a:lstStyle/>
          <a:p>
            <a:fld id="{ECDC4898-CCBA-44D1-9DD1-9CFED9DCAC67}" type="slidenum">
              <a:rPr lang="fr-BE" smtClean="0"/>
              <a:t>‹N°›</a:t>
            </a:fld>
            <a:endParaRPr lang="fr-BE"/>
          </a:p>
        </p:txBody>
      </p:sp>
    </p:spTree>
    <p:extLst>
      <p:ext uri="{BB962C8B-B14F-4D97-AF65-F5344CB8AC3E}">
        <p14:creationId xmlns:p14="http://schemas.microsoft.com/office/powerpoint/2010/main" val="61127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DA75A7-BD85-9CCC-7E1E-8F2439981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A4DBF575-38D7-D98F-F1B4-141DC2B976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EBBE807-B4DB-7475-FA5C-DBFDA0C3F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09D1FA-E9D6-4B0E-AEA3-1F5580ABC5B2}" type="datetimeFigureOut">
              <a:rPr lang="fr-BE" smtClean="0"/>
              <a:t>08-03-24</a:t>
            </a:fld>
            <a:endParaRPr lang="fr-BE"/>
          </a:p>
        </p:txBody>
      </p:sp>
      <p:sp>
        <p:nvSpPr>
          <p:cNvPr id="5" name="Espace réservé du pied de page 4">
            <a:extLst>
              <a:ext uri="{FF2B5EF4-FFF2-40B4-BE49-F238E27FC236}">
                <a16:creationId xmlns:a16="http://schemas.microsoft.com/office/drawing/2014/main" id="{15668A27-1B34-DE3C-CF46-AB2A3BE58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BAA049E8-1D58-2467-A642-51FE167ED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DC4898-CCBA-44D1-9DD1-9CFED9DCAC67}" type="slidenum">
              <a:rPr lang="fr-BE" smtClean="0"/>
              <a:t>‹N°›</a:t>
            </a:fld>
            <a:endParaRPr lang="fr-BE"/>
          </a:p>
        </p:txBody>
      </p:sp>
    </p:spTree>
    <p:extLst>
      <p:ext uri="{BB962C8B-B14F-4D97-AF65-F5344CB8AC3E}">
        <p14:creationId xmlns:p14="http://schemas.microsoft.com/office/powerpoint/2010/main" val="3678926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bernadette.harvengt@gmail.com" TargetMode="External"/><Relationship Id="rId2" Type="http://schemas.openxmlformats.org/officeDocument/2006/relationships/hyperlink" Target="http://www.fengshui-positif.be/contact" TargetMode="Externa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9F93F8-BAB5-31A3-9528-CA8CD24431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E8C1CC-DEF7-8CD0-B8BF-89CDDD33F4AC}"/>
              </a:ext>
            </a:extLst>
          </p:cNvPr>
          <p:cNvSpPr>
            <a:spLocks noGrp="1"/>
          </p:cNvSpPr>
          <p:nvPr>
            <p:ph type="title"/>
          </p:nvPr>
        </p:nvSpPr>
        <p:spPr>
          <a:xfrm>
            <a:off x="1524000" y="4914855"/>
            <a:ext cx="9144000" cy="786703"/>
          </a:xfrm>
        </p:spPr>
        <p:txBody>
          <a:bodyPr vert="horz" lIns="91440" tIns="45720" rIns="91440" bIns="45720" rtlCol="0" anchor="b">
            <a:normAutofit/>
          </a:bodyPr>
          <a:lstStyle/>
          <a:p>
            <a:pPr algn="ctr"/>
            <a:r>
              <a:rPr lang="en-US" sz="3600"/>
              <a:t>La Formation Complète de l’Institut JIA REN</a:t>
            </a:r>
          </a:p>
        </p:txBody>
      </p:sp>
      <p:pic>
        <p:nvPicPr>
          <p:cNvPr id="4" name="Espace réservé du contenu 3">
            <a:extLst>
              <a:ext uri="{FF2B5EF4-FFF2-40B4-BE49-F238E27FC236}">
                <a16:creationId xmlns:a16="http://schemas.microsoft.com/office/drawing/2014/main" id="{64F6484E-B55B-889A-CAA6-A4F0176BC2F6}"/>
              </a:ext>
            </a:extLst>
          </p:cNvPr>
          <p:cNvPicPr>
            <a:picLocks noGrp="1" noChangeAspect="1"/>
          </p:cNvPicPr>
          <p:nvPr>
            <p:ph idx="1"/>
          </p:nvPr>
        </p:nvPicPr>
        <p:blipFill>
          <a:blip r:embed="rId2"/>
          <a:stretch>
            <a:fillRect/>
          </a:stretch>
        </p:blipFill>
        <p:spPr>
          <a:xfrm>
            <a:off x="1513440" y="876301"/>
            <a:ext cx="4491214" cy="3716481"/>
          </a:xfrm>
          <a:prstGeom prst="rect">
            <a:avLst/>
          </a:prstGeom>
        </p:spPr>
      </p:pic>
      <p:pic>
        <p:nvPicPr>
          <p:cNvPr id="5" name="Image 4">
            <a:extLst>
              <a:ext uri="{FF2B5EF4-FFF2-40B4-BE49-F238E27FC236}">
                <a16:creationId xmlns:a16="http://schemas.microsoft.com/office/drawing/2014/main" id="{5AFFB791-939D-790B-EB78-7813C2DD8464}"/>
              </a:ext>
            </a:extLst>
          </p:cNvPr>
          <p:cNvPicPr>
            <a:picLocks noChangeAspect="1"/>
          </p:cNvPicPr>
          <p:nvPr/>
        </p:nvPicPr>
        <p:blipFill>
          <a:blip r:embed="rId3"/>
          <a:stretch>
            <a:fillRect/>
          </a:stretch>
        </p:blipFill>
        <p:spPr>
          <a:xfrm>
            <a:off x="6225444" y="1097901"/>
            <a:ext cx="5114501" cy="3273280"/>
          </a:xfrm>
          <a:prstGeom prst="rect">
            <a:avLst/>
          </a:prstGeom>
        </p:spPr>
      </p:pic>
      <p:grpSp>
        <p:nvGrpSpPr>
          <p:cNvPr id="10" name="Group 9">
            <a:extLst>
              <a:ext uri="{FF2B5EF4-FFF2-40B4-BE49-F238E27FC236}">
                <a16:creationId xmlns:a16="http://schemas.microsoft.com/office/drawing/2014/main" id="{B0F380AC-9202-53E9-8D39-90E7C2AC75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1" name="Rectangle 10">
              <a:extLst>
                <a:ext uri="{FF2B5EF4-FFF2-40B4-BE49-F238E27FC236}">
                  <a16:creationId xmlns:a16="http://schemas.microsoft.com/office/drawing/2014/main" id="{B9334AC3-F97B-AAEB-193C-D6FEF2851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F0F8F8-6D3A-38F2-F9D7-AA175316B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3627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27215BD-1678-7D68-664B-F195CF909A49}"/>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a:t>Si vous ne voulez pas devenir Consultant(e)</a:t>
            </a:r>
          </a:p>
        </p:txBody>
      </p:sp>
      <p:sp>
        <p:nvSpPr>
          <p:cNvPr id="3" name="Espace réservé du contenu 2">
            <a:extLst>
              <a:ext uri="{FF2B5EF4-FFF2-40B4-BE49-F238E27FC236}">
                <a16:creationId xmlns:a16="http://schemas.microsoft.com/office/drawing/2014/main" id="{5467074F-228B-32E0-F1C1-C7E643032447}"/>
              </a:ext>
            </a:extLst>
          </p:cNvPr>
          <p:cNvSpPr>
            <a:spLocks noGrp="1"/>
          </p:cNvSpPr>
          <p:nvPr>
            <p:ph idx="1"/>
          </p:nvPr>
        </p:nvSpPr>
        <p:spPr>
          <a:xfrm>
            <a:off x="643467" y="5277684"/>
            <a:ext cx="4620584" cy="775494"/>
          </a:xfrm>
        </p:spPr>
        <p:txBody>
          <a:bodyPr vert="horz" lIns="91440" tIns="45720" rIns="91440" bIns="45720" rtlCol="0">
            <a:normAutofit/>
          </a:bodyPr>
          <a:lstStyle/>
          <a:p>
            <a:pPr marL="0" indent="0">
              <a:buNone/>
            </a:pPr>
            <a:r>
              <a:rPr lang="en-US" sz="2400"/>
              <a:t>Ce cycle est suffisant pour travailler sur votre maison</a:t>
            </a:r>
          </a:p>
        </p:txBody>
      </p:sp>
      <p:pic>
        <p:nvPicPr>
          <p:cNvPr id="4" name="Image 3" descr="Une image contenant mur, intérieur, décoration d’intérieur, texte&#10;&#10;Description générée automatiquement">
            <a:extLst>
              <a:ext uri="{FF2B5EF4-FFF2-40B4-BE49-F238E27FC236}">
                <a16:creationId xmlns:a16="http://schemas.microsoft.com/office/drawing/2014/main" id="{FCB2B405-2E9E-0ADB-A9DC-94B604A37685}"/>
              </a:ext>
            </a:extLst>
          </p:cNvPr>
          <p:cNvPicPr>
            <a:picLocks noChangeAspect="1"/>
          </p:cNvPicPr>
          <p:nvPr/>
        </p:nvPicPr>
        <p:blipFill rotWithShape="1">
          <a:blip r:embed="rId2"/>
          <a:srcRect t="4289" r="1" b="361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99745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572181D-A7F0-FB41-4483-EDE50C951EF9}"/>
              </a:ext>
            </a:extLst>
          </p:cNvPr>
          <p:cNvSpPr>
            <a:spLocks noGrp="1"/>
          </p:cNvSpPr>
          <p:nvPr>
            <p:ph type="title"/>
          </p:nvPr>
        </p:nvSpPr>
        <p:spPr>
          <a:xfrm>
            <a:off x="489098" y="1106034"/>
            <a:ext cx="5019074" cy="3204134"/>
          </a:xfrm>
        </p:spPr>
        <p:txBody>
          <a:bodyPr vert="horz" lIns="91440" tIns="45720" rIns="91440" bIns="45720" rtlCol="0" anchor="b">
            <a:normAutofit/>
          </a:bodyPr>
          <a:lstStyle/>
          <a:p>
            <a:r>
              <a:rPr lang="en-US" sz="5400"/>
              <a:t>Cycle 2  -  6 jours</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Espace réservé du contenu 7">
            <a:extLst>
              <a:ext uri="{FF2B5EF4-FFF2-40B4-BE49-F238E27FC236}">
                <a16:creationId xmlns:a16="http://schemas.microsoft.com/office/drawing/2014/main" id="{19B82B93-A6D3-C5C7-A9C5-A0B2F18B42F0}"/>
              </a:ext>
            </a:extLst>
          </p:cNvPr>
          <p:cNvPicPr>
            <a:picLocks noGrp="1" noChangeAspect="1"/>
          </p:cNvPicPr>
          <p:nvPr>
            <p:ph idx="1"/>
          </p:nvPr>
        </p:nvPicPr>
        <p:blipFill rotWithShape="1">
          <a:blip r:embed="rId2"/>
          <a:srcRect l="40213" t="12727" r="25978" b="9091"/>
          <a:stretch/>
        </p:blipFill>
        <p:spPr>
          <a:xfrm>
            <a:off x="8294026" y="625683"/>
            <a:ext cx="2108920" cy="2743200"/>
          </a:xfrm>
          <a:prstGeom prst="rect">
            <a:avLst/>
          </a:prstGeom>
        </p:spPr>
      </p:pic>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1D8AC19B-B7D1-3260-F107-B22361B29EAC}"/>
              </a:ext>
            </a:extLst>
          </p:cNvPr>
          <p:cNvPicPr>
            <a:picLocks noChangeAspect="1"/>
          </p:cNvPicPr>
          <p:nvPr/>
        </p:nvPicPr>
        <p:blipFill rotWithShape="1">
          <a:blip r:embed="rId3"/>
          <a:srcRect l="41613" t="13620" r="27177" b="9247"/>
          <a:stretch/>
        </p:blipFill>
        <p:spPr>
          <a:xfrm>
            <a:off x="8361848" y="3550309"/>
            <a:ext cx="1973279" cy="2743200"/>
          </a:xfrm>
          <a:prstGeom prst="rect">
            <a:avLst/>
          </a:prstGeom>
        </p:spPr>
      </p:pic>
    </p:spTree>
    <p:extLst>
      <p:ext uri="{BB962C8B-B14F-4D97-AF65-F5344CB8AC3E}">
        <p14:creationId xmlns:p14="http://schemas.microsoft.com/office/powerpoint/2010/main" val="147291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DE5A7-6F2B-B635-BE82-7AB0B02D28D0}"/>
              </a:ext>
            </a:extLst>
          </p:cNvPr>
          <p:cNvSpPr>
            <a:spLocks noGrp="1"/>
          </p:cNvSpPr>
          <p:nvPr>
            <p:ph type="title"/>
          </p:nvPr>
        </p:nvSpPr>
        <p:spPr/>
        <p:txBody>
          <a:bodyPr/>
          <a:lstStyle/>
          <a:p>
            <a:r>
              <a:rPr lang="fr-BE" dirty="0"/>
              <a:t>Deuxième cycle Manuels 5 et 6</a:t>
            </a:r>
          </a:p>
        </p:txBody>
      </p:sp>
      <p:sp>
        <p:nvSpPr>
          <p:cNvPr id="3" name="Espace réservé du contenu 2">
            <a:extLst>
              <a:ext uri="{FF2B5EF4-FFF2-40B4-BE49-F238E27FC236}">
                <a16:creationId xmlns:a16="http://schemas.microsoft.com/office/drawing/2014/main" id="{5FD5A4C6-7587-A750-ABCF-679AB5A8AB6B}"/>
              </a:ext>
            </a:extLst>
          </p:cNvPr>
          <p:cNvSpPr>
            <a:spLocks noGrp="1"/>
          </p:cNvSpPr>
          <p:nvPr>
            <p:ph idx="1"/>
          </p:nvPr>
        </p:nvSpPr>
        <p:spPr/>
        <p:txBody>
          <a:bodyPr/>
          <a:lstStyle/>
          <a:p>
            <a:r>
              <a:rPr lang="fr-BE" dirty="0"/>
              <a:t>2 jours (et demi) de théorie</a:t>
            </a:r>
          </a:p>
          <a:p>
            <a:r>
              <a:rPr lang="fr-BE" dirty="0"/>
              <a:t>4 jours de pratique</a:t>
            </a:r>
          </a:p>
        </p:txBody>
      </p:sp>
      <p:sp>
        <p:nvSpPr>
          <p:cNvPr id="4" name="ZoneTexte 3">
            <a:extLst>
              <a:ext uri="{FF2B5EF4-FFF2-40B4-BE49-F238E27FC236}">
                <a16:creationId xmlns:a16="http://schemas.microsoft.com/office/drawing/2014/main" id="{FD42E383-8054-AB9A-350C-39F39078770E}"/>
              </a:ext>
            </a:extLst>
          </p:cNvPr>
          <p:cNvSpPr txBox="1"/>
          <p:nvPr/>
        </p:nvSpPr>
        <p:spPr>
          <a:xfrm>
            <a:off x="717755" y="2851355"/>
            <a:ext cx="5024284" cy="3416320"/>
          </a:xfrm>
          <a:prstGeom prst="rect">
            <a:avLst/>
          </a:prstGeom>
          <a:noFill/>
        </p:spPr>
        <p:txBody>
          <a:bodyPr wrap="square" rtlCol="0">
            <a:spAutoFit/>
          </a:bodyPr>
          <a:lstStyle/>
          <a:p>
            <a:r>
              <a:rPr lang="fr-BE" b="1" dirty="0"/>
              <a:t>Nous aborderons l’étude des différentes formules d’analyse des routes et eaux en fonction de la direction de la porte d’entrée. Pour consulter rapidement ces formules lors d’une analyse, nous constituons un système de références, constitué de ce que nous appelons « les roues », en fait ce sont les représentations de la boussole pour chaque porte d’entrée.</a:t>
            </a:r>
          </a:p>
          <a:p>
            <a:r>
              <a:rPr lang="fr-BE" b="1" i="1" dirty="0">
                <a:solidFill>
                  <a:srgbClr val="FF6600"/>
                </a:solidFill>
                <a:effectLst/>
              </a:rPr>
              <a:t>Dehors, sur le terrain, boussole en main, allons voir si les routes environnantes sont porteuses de bonnes énergies. </a:t>
            </a:r>
            <a:endParaRPr lang="fr-BE" b="1" dirty="0"/>
          </a:p>
        </p:txBody>
      </p:sp>
      <p:sp>
        <p:nvSpPr>
          <p:cNvPr id="5" name="ZoneTexte 4">
            <a:extLst>
              <a:ext uri="{FF2B5EF4-FFF2-40B4-BE49-F238E27FC236}">
                <a16:creationId xmlns:a16="http://schemas.microsoft.com/office/drawing/2014/main" id="{0B106EF3-A2C1-A004-AAF7-29BD0D6C701D}"/>
              </a:ext>
            </a:extLst>
          </p:cNvPr>
          <p:cNvSpPr txBox="1"/>
          <p:nvPr/>
        </p:nvSpPr>
        <p:spPr>
          <a:xfrm>
            <a:off x="5742040" y="2851355"/>
            <a:ext cx="5796492" cy="3139321"/>
          </a:xfrm>
          <a:prstGeom prst="rect">
            <a:avLst/>
          </a:prstGeom>
          <a:noFill/>
        </p:spPr>
        <p:txBody>
          <a:bodyPr wrap="square" rtlCol="0">
            <a:spAutoFit/>
          </a:bodyPr>
          <a:lstStyle/>
          <a:p>
            <a:r>
              <a:rPr lang="fr-BE" b="1" dirty="0"/>
              <a:t>Nous aborderons le système d’analyse des 9 étoiles Tan </a:t>
            </a:r>
            <a:r>
              <a:rPr lang="fr-BE" b="1" dirty="0" err="1"/>
              <a:t>lang</a:t>
            </a:r>
            <a:r>
              <a:rPr lang="fr-BE" b="1" dirty="0"/>
              <a:t> qui est un système majeur du San He. Il est utilisé pour comprendre l’influence des montagnes ou bâtiments, de l’eau mouvante ou statique et de routes, sur les maisons et sur la porte.</a:t>
            </a:r>
          </a:p>
          <a:p>
            <a:endParaRPr lang="fr-BE" b="1" dirty="0"/>
          </a:p>
          <a:p>
            <a:r>
              <a:rPr lang="fr-BE" b="1" i="1" dirty="0">
                <a:solidFill>
                  <a:srgbClr val="FF6600"/>
                </a:solidFill>
              </a:rPr>
              <a:t>Repérer les points d’eau est extrêmement important. </a:t>
            </a:r>
          </a:p>
          <a:p>
            <a:r>
              <a:rPr lang="fr-BE" b="1" i="1" dirty="0">
                <a:solidFill>
                  <a:srgbClr val="FF6600"/>
                </a:solidFill>
              </a:rPr>
              <a:t>L’eau est capable du meilleur comme du pire. </a:t>
            </a:r>
          </a:p>
          <a:p>
            <a:r>
              <a:rPr lang="fr-BE" b="1" i="1" dirty="0">
                <a:solidFill>
                  <a:srgbClr val="FF6600"/>
                </a:solidFill>
              </a:rPr>
              <a:t>Combien de piscines sont à l’origine de problèmes de santé, de divorces… </a:t>
            </a:r>
          </a:p>
          <a:p>
            <a:r>
              <a:rPr lang="fr-BE" b="1" i="1" dirty="0">
                <a:solidFill>
                  <a:srgbClr val="FF6600"/>
                </a:solidFill>
              </a:rPr>
              <a:t>Vous l’apprendrez ici.</a:t>
            </a:r>
          </a:p>
        </p:txBody>
      </p:sp>
      <p:pic>
        <p:nvPicPr>
          <p:cNvPr id="6" name="Image 5">
            <a:extLst>
              <a:ext uri="{FF2B5EF4-FFF2-40B4-BE49-F238E27FC236}">
                <a16:creationId xmlns:a16="http://schemas.microsoft.com/office/drawing/2014/main" id="{F45A14B7-A9DD-26EE-3210-6C4E9A04E592}"/>
              </a:ext>
            </a:extLst>
          </p:cNvPr>
          <p:cNvPicPr>
            <a:picLocks noChangeAspect="1"/>
          </p:cNvPicPr>
          <p:nvPr/>
        </p:nvPicPr>
        <p:blipFill>
          <a:blip r:embed="rId2"/>
          <a:stretch>
            <a:fillRect/>
          </a:stretch>
        </p:blipFill>
        <p:spPr>
          <a:xfrm>
            <a:off x="8318090" y="812890"/>
            <a:ext cx="3355873" cy="1879289"/>
          </a:xfrm>
          <a:prstGeom prst="rect">
            <a:avLst/>
          </a:prstGeom>
        </p:spPr>
      </p:pic>
    </p:spTree>
    <p:extLst>
      <p:ext uri="{BB962C8B-B14F-4D97-AF65-F5344CB8AC3E}">
        <p14:creationId xmlns:p14="http://schemas.microsoft.com/office/powerpoint/2010/main" val="2341756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10A868-88DD-784E-BD22-A940B8B35E51}"/>
              </a:ext>
            </a:extLst>
          </p:cNvPr>
          <p:cNvSpPr>
            <a:spLocks noGrp="1"/>
          </p:cNvSpPr>
          <p:nvPr>
            <p:ph type="title"/>
          </p:nvPr>
        </p:nvSpPr>
        <p:spPr>
          <a:xfrm>
            <a:off x="836679" y="723898"/>
            <a:ext cx="6002110" cy="1495425"/>
          </a:xfrm>
        </p:spPr>
        <p:txBody>
          <a:bodyPr>
            <a:normAutofit/>
          </a:bodyPr>
          <a:lstStyle/>
          <a:p>
            <a:r>
              <a:rPr lang="fr-BE" sz="4000"/>
              <a:t>Côté pratique du cycle 2</a:t>
            </a:r>
          </a:p>
        </p:txBody>
      </p:sp>
      <p:sp>
        <p:nvSpPr>
          <p:cNvPr id="3" name="Espace réservé du contenu 2">
            <a:extLst>
              <a:ext uri="{FF2B5EF4-FFF2-40B4-BE49-F238E27FC236}">
                <a16:creationId xmlns:a16="http://schemas.microsoft.com/office/drawing/2014/main" id="{09FF4866-A8FE-9CCC-7397-553773ED3018}"/>
              </a:ext>
            </a:extLst>
          </p:cNvPr>
          <p:cNvSpPr>
            <a:spLocks noGrp="1"/>
          </p:cNvSpPr>
          <p:nvPr>
            <p:ph idx="1"/>
          </p:nvPr>
        </p:nvSpPr>
        <p:spPr>
          <a:xfrm>
            <a:off x="836680" y="2405067"/>
            <a:ext cx="6002110" cy="3729034"/>
          </a:xfrm>
        </p:spPr>
        <p:txBody>
          <a:bodyPr>
            <a:normAutofit/>
          </a:bodyPr>
          <a:lstStyle/>
          <a:p>
            <a:r>
              <a:rPr lang="fr-BE" sz="2000" dirty="0"/>
              <a:t>Si vous suivez le cours en ligne ou en présentiel:</a:t>
            </a:r>
          </a:p>
          <a:p>
            <a:pPr marL="0" indent="0">
              <a:buNone/>
            </a:pPr>
            <a:endParaRPr lang="fr-BE" sz="2000" dirty="0"/>
          </a:p>
          <a:p>
            <a:pPr lvl="1"/>
            <a:r>
              <a:rPr lang="fr-BE" sz="2000" dirty="0"/>
              <a:t>4 jours de pratique : analyse de maison et début de rédaction d’un rapport </a:t>
            </a:r>
          </a:p>
          <a:p>
            <a:pPr lvl="1"/>
            <a:endParaRPr lang="fr-BE" sz="2000" dirty="0"/>
          </a:p>
          <a:p>
            <a:pPr lvl="1"/>
            <a:r>
              <a:rPr lang="fr-BE" sz="2000" dirty="0"/>
              <a:t>Sur place</a:t>
            </a:r>
          </a:p>
        </p:txBody>
      </p:sp>
      <p:pic>
        <p:nvPicPr>
          <p:cNvPr id="5" name="Image 4" descr="Une image contenant personne, habits, arbre, plein air&#10;&#10;Description générée automatiquement">
            <a:extLst>
              <a:ext uri="{FF2B5EF4-FFF2-40B4-BE49-F238E27FC236}">
                <a16:creationId xmlns:a16="http://schemas.microsoft.com/office/drawing/2014/main" id="{4C04F8C6-8136-73EB-DDDE-C2CF7E46BC5A}"/>
              </a:ext>
            </a:extLst>
          </p:cNvPr>
          <p:cNvPicPr>
            <a:picLocks noChangeAspect="1"/>
          </p:cNvPicPr>
          <p:nvPr/>
        </p:nvPicPr>
        <p:blipFill rotWithShape="1">
          <a:blip r:embed="rId2">
            <a:extLst>
              <a:ext uri="{28A0092B-C50C-407E-A947-70E740481C1C}">
                <a14:useLocalDpi xmlns:a14="http://schemas.microsoft.com/office/drawing/2010/main" val="0"/>
              </a:ext>
            </a:extLst>
          </a:blip>
          <a:srcRect b="2935"/>
          <a:stretch/>
        </p:blipFill>
        <p:spPr>
          <a:xfrm rot="16200000">
            <a:off x="6266720" y="932720"/>
            <a:ext cx="6858000" cy="4992560"/>
          </a:xfrm>
          <a:prstGeom prst="rect">
            <a:avLst/>
          </a:prstGeom>
          <a:effectLst/>
        </p:spPr>
      </p:pic>
    </p:spTree>
    <p:extLst>
      <p:ext uri="{BB962C8B-B14F-4D97-AF65-F5344CB8AC3E}">
        <p14:creationId xmlns:p14="http://schemas.microsoft.com/office/powerpoint/2010/main" val="3789861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2CB77793-0EA4-D29B-2DCE-3D5586A0127F}"/>
              </a:ext>
            </a:extLst>
          </p:cNvPr>
          <p:cNvSpPr>
            <a:spLocks noGrp="1"/>
          </p:cNvSpPr>
          <p:nvPr>
            <p:ph type="title"/>
          </p:nvPr>
        </p:nvSpPr>
        <p:spPr>
          <a:xfrm>
            <a:off x="176981" y="1106034"/>
            <a:ext cx="5643715" cy="3204134"/>
          </a:xfrm>
        </p:spPr>
        <p:txBody>
          <a:bodyPr vert="horz" lIns="91440" tIns="45720" rIns="91440" bIns="45720" rtlCol="0" anchor="b">
            <a:normAutofit/>
          </a:bodyPr>
          <a:lstStyle/>
          <a:p>
            <a:r>
              <a:rPr lang="en-US" sz="5400" dirty="0"/>
              <a:t>Cycle 3 (6 à 8 </a:t>
            </a:r>
            <a:r>
              <a:rPr lang="en-US" sz="5400" dirty="0" err="1"/>
              <a:t>jours</a:t>
            </a:r>
            <a:r>
              <a:rPr lang="en-US" sz="5400" dirty="0"/>
              <a:t>)</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Espace réservé du contenu 4">
            <a:extLst>
              <a:ext uri="{FF2B5EF4-FFF2-40B4-BE49-F238E27FC236}">
                <a16:creationId xmlns:a16="http://schemas.microsoft.com/office/drawing/2014/main" id="{DC9F1AD1-06EA-E6B1-1386-A6FBE6731FDE}"/>
              </a:ext>
            </a:extLst>
          </p:cNvPr>
          <p:cNvPicPr>
            <a:picLocks noGrp="1" noChangeAspect="1"/>
          </p:cNvPicPr>
          <p:nvPr>
            <p:ph idx="1"/>
          </p:nvPr>
        </p:nvPicPr>
        <p:blipFill rotWithShape="1">
          <a:blip r:embed="rId2"/>
          <a:srcRect l="40595" t="8433" r="23816" b="15644"/>
          <a:stretch/>
        </p:blipFill>
        <p:spPr>
          <a:xfrm>
            <a:off x="8205484" y="625683"/>
            <a:ext cx="2286005" cy="2743200"/>
          </a:xfrm>
          <a:prstGeom prst="rect">
            <a:avLst/>
          </a:prstGeom>
        </p:spPr>
      </p:pic>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06577058-4082-A360-71E6-D94AF0C4773E}"/>
              </a:ext>
            </a:extLst>
          </p:cNvPr>
          <p:cNvPicPr>
            <a:picLocks noChangeAspect="1"/>
          </p:cNvPicPr>
          <p:nvPr/>
        </p:nvPicPr>
        <p:blipFill rotWithShape="1">
          <a:blip r:embed="rId3"/>
          <a:srcRect l="41129" t="9605" r="22419" b="5324"/>
          <a:stretch/>
        </p:blipFill>
        <p:spPr>
          <a:xfrm>
            <a:off x="8303660" y="3550309"/>
            <a:ext cx="2089655" cy="2743200"/>
          </a:xfrm>
          <a:prstGeom prst="rect">
            <a:avLst/>
          </a:prstGeom>
        </p:spPr>
      </p:pic>
    </p:spTree>
    <p:extLst>
      <p:ext uri="{BB962C8B-B14F-4D97-AF65-F5344CB8AC3E}">
        <p14:creationId xmlns:p14="http://schemas.microsoft.com/office/powerpoint/2010/main" val="2531586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2E3ED97-6BA4-48C5-8232-B3DD9E12BE0E}"/>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dirty="0"/>
              <a:t>Cycle 3 Manuel 7 </a:t>
            </a:r>
            <a:br>
              <a:rPr lang="en-US" sz="5400" dirty="0"/>
            </a:br>
            <a:r>
              <a:rPr lang="en-US" sz="5400" dirty="0"/>
              <a:t>(2 </a:t>
            </a:r>
            <a:r>
              <a:rPr lang="en-US" sz="5400" dirty="0" err="1"/>
              <a:t>jours</a:t>
            </a:r>
            <a:r>
              <a:rPr lang="en-US" sz="5400" dirty="0"/>
              <a:t>)</a:t>
            </a:r>
          </a:p>
        </p:txBody>
      </p:sp>
      <p:sp>
        <p:nvSpPr>
          <p:cNvPr id="2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1B70E32E-C02E-A8D4-D934-25D9B6890B9B}"/>
              </a:ext>
            </a:extLst>
          </p:cNvPr>
          <p:cNvSpPr txBox="1"/>
          <p:nvPr/>
        </p:nvSpPr>
        <p:spPr>
          <a:xfrm>
            <a:off x="640080" y="2706624"/>
            <a:ext cx="689457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a:t>Nous aborderons en détail une deuxième méthode d’analyse du système des « étoiles volantes » ou </a:t>
            </a:r>
            <a:r>
              <a:rPr lang="en-US" sz="1700" b="1" i="1"/>
              <a:t>Xuan Kong Fei Xing</a:t>
            </a:r>
            <a:r>
              <a:rPr lang="en-US" sz="1700" b="1"/>
              <a:t>.</a:t>
            </a:r>
          </a:p>
          <a:p>
            <a:pPr indent="-228600">
              <a:lnSpc>
                <a:spcPct val="90000"/>
              </a:lnSpc>
              <a:spcAft>
                <a:spcPts val="600"/>
              </a:spcAft>
              <a:buFont typeface="Arial" panose="020B0604020202020204" pitchFamily="34" charset="0"/>
              <a:buChar char="•"/>
            </a:pPr>
            <a:r>
              <a:rPr lang="en-US" sz="1700" b="1"/>
              <a:t>Que signifient ces étoiles volantes ? Quelles influences ont-elles sur la maison?</a:t>
            </a:r>
            <a:br>
              <a:rPr lang="en-US" sz="1700" b="1"/>
            </a:br>
            <a:r>
              <a:rPr lang="en-US" sz="1700" b="1"/>
              <a:t>Comment peut-on les activer ? les affaiblir ?</a:t>
            </a:r>
          </a:p>
          <a:p>
            <a:pPr indent="-228600">
              <a:lnSpc>
                <a:spcPct val="90000"/>
              </a:lnSpc>
              <a:spcAft>
                <a:spcPts val="600"/>
              </a:spcAft>
              <a:buFont typeface="Arial" panose="020B0604020202020204" pitchFamily="34" charset="0"/>
              <a:buChar char="•"/>
            </a:pPr>
            <a:r>
              <a:rPr lang="en-US" sz="1700" b="1"/>
              <a:t>Qu’avez-vous à comprendre dans votre maison.</a:t>
            </a:r>
          </a:p>
          <a:p>
            <a:pPr indent="-228600">
              <a:lnSpc>
                <a:spcPct val="90000"/>
              </a:lnSpc>
              <a:spcAft>
                <a:spcPts val="600"/>
              </a:spcAft>
              <a:buFont typeface="Arial" panose="020B0604020202020204" pitchFamily="34" charset="0"/>
              <a:buChar char="•"/>
            </a:pPr>
            <a:r>
              <a:rPr lang="en-US" sz="1700" b="1"/>
              <a:t>C’est une étude qui ne manquera pas de vous fasciner !</a:t>
            </a:r>
          </a:p>
          <a:p>
            <a:pPr indent="-228600">
              <a:lnSpc>
                <a:spcPct val="90000"/>
              </a:lnSpc>
              <a:spcAft>
                <a:spcPts val="600"/>
              </a:spcAft>
              <a:buFont typeface="Arial" panose="020B0604020202020204" pitchFamily="34" charset="0"/>
              <a:buChar char="•"/>
            </a:pPr>
            <a:r>
              <a:rPr lang="en-US" sz="1700" b="1" i="1">
                <a:effectLst/>
              </a:rPr>
              <a:t>Apprendre dans le détail, ce que chaque pièce renferme à notre insu : la prospérité, les conflits, les problèmes de santé. </a:t>
            </a:r>
            <a:endParaRPr lang="en-US" sz="1700" b="1"/>
          </a:p>
          <a:p>
            <a:pPr indent="-228600">
              <a:lnSpc>
                <a:spcPct val="90000"/>
              </a:lnSpc>
              <a:spcAft>
                <a:spcPts val="600"/>
              </a:spcAft>
              <a:buFont typeface="Arial" panose="020B0604020202020204" pitchFamily="34" charset="0"/>
              <a:buChar char="•"/>
            </a:pPr>
            <a:r>
              <a:rPr lang="en-US" sz="1700" b="1" i="1">
                <a:effectLst/>
              </a:rPr>
              <a:t>Y sommes-nous trop souvent soumis ? </a:t>
            </a:r>
            <a:endParaRPr lang="en-US" sz="1700" b="1"/>
          </a:p>
          <a:p>
            <a:pPr indent="-228600">
              <a:lnSpc>
                <a:spcPct val="90000"/>
              </a:lnSpc>
              <a:spcAft>
                <a:spcPts val="600"/>
              </a:spcAft>
              <a:buFont typeface="Arial" panose="020B0604020202020204" pitchFamily="34" charset="0"/>
              <a:buChar char="•"/>
            </a:pPr>
            <a:r>
              <a:rPr lang="en-US" sz="1700" b="1" i="1">
                <a:effectLst/>
              </a:rPr>
              <a:t>Comment remédier à ces influences néfastes et soutenir les énergies favorables ?</a:t>
            </a:r>
            <a:endParaRPr lang="en-US" sz="1700" b="1"/>
          </a:p>
        </p:txBody>
      </p:sp>
      <p:pic>
        <p:nvPicPr>
          <p:cNvPr id="8" name="Image 7">
            <a:extLst>
              <a:ext uri="{FF2B5EF4-FFF2-40B4-BE49-F238E27FC236}">
                <a16:creationId xmlns:a16="http://schemas.microsoft.com/office/drawing/2014/main" id="{4609FDEB-4115-8FEA-CFB5-D2E701E1D99F}"/>
              </a:ext>
            </a:extLst>
          </p:cNvPr>
          <p:cNvPicPr>
            <a:picLocks noChangeAspect="1"/>
          </p:cNvPicPr>
          <p:nvPr/>
        </p:nvPicPr>
        <p:blipFill rotWithShape="1">
          <a:blip r:embed="rId2"/>
          <a:srcRect l="548" r="-2" b="-2"/>
          <a:stretch/>
        </p:blipFill>
        <p:spPr>
          <a:xfrm>
            <a:off x="8663622" y="329183"/>
            <a:ext cx="2414651" cy="3429969"/>
          </a:xfrm>
          <a:prstGeom prst="rect">
            <a:avLst/>
          </a:prstGeom>
        </p:spPr>
      </p:pic>
      <p:pic>
        <p:nvPicPr>
          <p:cNvPr id="11" name="Espace réservé du contenu 10">
            <a:extLst>
              <a:ext uri="{FF2B5EF4-FFF2-40B4-BE49-F238E27FC236}">
                <a16:creationId xmlns:a16="http://schemas.microsoft.com/office/drawing/2014/main" id="{A58D67B6-578E-70C5-2FBC-5B79F6D7874F}"/>
              </a:ext>
            </a:extLst>
          </p:cNvPr>
          <p:cNvPicPr>
            <a:picLocks noGrp="1" noChangeAspect="1"/>
          </p:cNvPicPr>
          <p:nvPr>
            <p:ph idx="1"/>
          </p:nvPr>
        </p:nvPicPr>
        <p:blipFill>
          <a:blip r:embed="rId3"/>
          <a:stretch>
            <a:fillRect/>
          </a:stretch>
        </p:blipFill>
        <p:spPr>
          <a:xfrm>
            <a:off x="9033288" y="3447050"/>
            <a:ext cx="2286198" cy="2743438"/>
          </a:xfrm>
          <a:prstGeom prst="rect">
            <a:avLst/>
          </a:prstGeom>
        </p:spPr>
      </p:pic>
    </p:spTree>
    <p:extLst>
      <p:ext uri="{BB962C8B-B14F-4D97-AF65-F5344CB8AC3E}">
        <p14:creationId xmlns:p14="http://schemas.microsoft.com/office/powerpoint/2010/main" val="2772240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57ED87-774A-C230-D98F-32887D4533C8}"/>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dirty="0"/>
              <a:t>Cycle 3 Manuel 8 </a:t>
            </a:r>
            <a:br>
              <a:rPr lang="en-US" sz="5400" dirty="0"/>
            </a:br>
            <a:r>
              <a:rPr lang="en-US" sz="5400" dirty="0"/>
              <a:t>(2 </a:t>
            </a:r>
            <a:r>
              <a:rPr lang="en-US" sz="5400" dirty="0" err="1"/>
              <a:t>jours</a:t>
            </a:r>
            <a:r>
              <a:rPr lang="en-US" sz="5400" dirty="0"/>
              <a:t>)</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E10B6A4E-74E2-456C-BC73-D6F264B5B7AD}"/>
              </a:ext>
            </a:extLst>
          </p:cNvPr>
          <p:cNvSpPr txBox="1"/>
          <p:nvPr/>
        </p:nvSpPr>
        <p:spPr>
          <a:xfrm>
            <a:off x="640080" y="2706624"/>
            <a:ext cx="689457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b="1"/>
              <a:t> </a:t>
            </a:r>
            <a:r>
              <a:rPr lang="en-US" sz="1400" b="1" i="1"/>
              <a:t>Ba Zi</a:t>
            </a:r>
            <a:r>
              <a:rPr lang="en-US" sz="1400" b="1"/>
              <a:t> » signifie « 4 piliers » ou « 4 mots », ce sont les piliers de notre date de naissance.</a:t>
            </a:r>
            <a:br>
              <a:rPr lang="en-US" sz="1400" b="1"/>
            </a:br>
            <a:r>
              <a:rPr lang="en-US" sz="1400" b="1"/>
              <a:t>Vous serez initié au Ba Zi, ce qui vous permettra si vous le souhaitez, de poursuivre une formation plus complète avec les fascicules 10 et 11.</a:t>
            </a:r>
          </a:p>
          <a:p>
            <a:pPr indent="-228600">
              <a:lnSpc>
                <a:spcPct val="90000"/>
              </a:lnSpc>
              <a:spcAft>
                <a:spcPts val="600"/>
              </a:spcAft>
              <a:buFont typeface="Arial" panose="020B0604020202020204" pitchFamily="34" charset="0"/>
              <a:buChar char="•"/>
            </a:pPr>
            <a:r>
              <a:rPr lang="en-US" sz="1400" b="1" i="1"/>
              <a:t>Se connaitre et mieux comprendre les autres</a:t>
            </a:r>
          </a:p>
          <a:p>
            <a:pPr indent="-228600">
              <a:lnSpc>
                <a:spcPct val="90000"/>
              </a:lnSpc>
              <a:spcAft>
                <a:spcPts val="600"/>
              </a:spcAft>
              <a:buFont typeface="Arial" panose="020B0604020202020204" pitchFamily="34" charset="0"/>
              <a:buChar char="•"/>
            </a:pPr>
            <a:r>
              <a:rPr lang="en-US" sz="1400" b="1"/>
              <a:t>Vous apprendrez à lire le «</a:t>
            </a:r>
            <a:r>
              <a:rPr lang="en-US" sz="1400" b="1" i="1"/>
              <a:t>tong shu</a:t>
            </a:r>
            <a:r>
              <a:rPr lang="en-US" sz="1400" b="1"/>
              <a:t>» ou « calendrier des 10 000 ans », un calendrier chinois traditionnel utilisé, entre autres, pour sélectionner une date pour tout événement spécial tel que la signature d’un contrat, l’emménagement dans une maison, le moment idéal pour entreprendre des travaux.</a:t>
            </a:r>
          </a:p>
          <a:p>
            <a:pPr indent="-228600">
              <a:lnSpc>
                <a:spcPct val="90000"/>
              </a:lnSpc>
              <a:spcAft>
                <a:spcPts val="600"/>
              </a:spcAft>
              <a:buFont typeface="Arial" panose="020B0604020202020204" pitchFamily="34" charset="0"/>
              <a:buChar char="•"/>
            </a:pPr>
            <a:r>
              <a:rPr lang="en-US" sz="1400" b="1" i="1">
                <a:effectLst/>
              </a:rPr>
              <a:t>Des travaux? </a:t>
            </a:r>
            <a:endParaRPr lang="en-US" sz="1400" b="1"/>
          </a:p>
          <a:p>
            <a:pPr indent="-228600">
              <a:lnSpc>
                <a:spcPct val="90000"/>
              </a:lnSpc>
              <a:spcAft>
                <a:spcPts val="600"/>
              </a:spcAft>
              <a:buFont typeface="Arial" panose="020B0604020202020204" pitchFamily="34" charset="0"/>
              <a:buChar char="•"/>
            </a:pPr>
            <a:r>
              <a:rPr lang="en-US" sz="1400" b="1" i="1">
                <a:effectLst/>
              </a:rPr>
              <a:t>Si la période n’est pas bonne, apprenez à sélectionner les meilleurs moments. </a:t>
            </a:r>
            <a:endParaRPr lang="en-US" sz="1400" b="1"/>
          </a:p>
          <a:p>
            <a:pPr indent="-228600">
              <a:lnSpc>
                <a:spcPct val="90000"/>
              </a:lnSpc>
              <a:spcAft>
                <a:spcPts val="600"/>
              </a:spcAft>
              <a:buFont typeface="Arial" panose="020B0604020202020204" pitchFamily="34" charset="0"/>
              <a:buChar char="•"/>
            </a:pPr>
            <a:r>
              <a:rPr lang="en-US" sz="1400" b="1" i="1">
                <a:effectLst/>
              </a:rPr>
              <a:t>Apprenez à choisir une bonne date pour un lancement d’activité, pour un grand évènement…</a:t>
            </a:r>
            <a:endParaRPr lang="en-US" sz="1400" b="1"/>
          </a:p>
        </p:txBody>
      </p:sp>
      <p:pic>
        <p:nvPicPr>
          <p:cNvPr id="4" name="Espace réservé du contenu 3">
            <a:extLst>
              <a:ext uri="{FF2B5EF4-FFF2-40B4-BE49-F238E27FC236}">
                <a16:creationId xmlns:a16="http://schemas.microsoft.com/office/drawing/2014/main" id="{ED335D15-280F-FACF-B6A2-D74460A08CC1}"/>
              </a:ext>
            </a:extLst>
          </p:cNvPr>
          <p:cNvPicPr>
            <a:picLocks noGrp="1" noChangeAspect="1"/>
          </p:cNvPicPr>
          <p:nvPr>
            <p:ph idx="1"/>
          </p:nvPr>
        </p:nvPicPr>
        <p:blipFill rotWithShape="1">
          <a:blip r:embed="rId2"/>
          <a:srcRect l="41129" t="9605" r="22419" b="5324"/>
          <a:stretch/>
        </p:blipFill>
        <p:spPr>
          <a:xfrm>
            <a:off x="8564545" y="329183"/>
            <a:ext cx="2612806" cy="3429969"/>
          </a:xfrm>
          <a:prstGeom prst="rect">
            <a:avLst/>
          </a:prstGeom>
        </p:spPr>
      </p:pic>
      <p:pic>
        <p:nvPicPr>
          <p:cNvPr id="6" name="Image 5">
            <a:extLst>
              <a:ext uri="{FF2B5EF4-FFF2-40B4-BE49-F238E27FC236}">
                <a16:creationId xmlns:a16="http://schemas.microsoft.com/office/drawing/2014/main" id="{82F66162-91F7-A9AB-9EB3-0F33A01587B4}"/>
              </a:ext>
            </a:extLst>
          </p:cNvPr>
          <p:cNvPicPr>
            <a:picLocks noChangeAspect="1"/>
          </p:cNvPicPr>
          <p:nvPr/>
        </p:nvPicPr>
        <p:blipFill>
          <a:blip r:embed="rId3"/>
          <a:stretch>
            <a:fillRect/>
          </a:stretch>
        </p:blipFill>
        <p:spPr>
          <a:xfrm>
            <a:off x="7863840" y="4123393"/>
            <a:ext cx="3995928" cy="2087872"/>
          </a:xfrm>
          <a:prstGeom prst="rect">
            <a:avLst/>
          </a:prstGeom>
        </p:spPr>
      </p:pic>
    </p:spTree>
    <p:extLst>
      <p:ext uri="{BB962C8B-B14F-4D97-AF65-F5344CB8AC3E}">
        <p14:creationId xmlns:p14="http://schemas.microsoft.com/office/powerpoint/2010/main" val="2356405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6371D7-6733-4D74-8B73-248817D8A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463058F-6B94-9D06-EC22-C2F1AE9EEBDC}"/>
              </a:ext>
            </a:extLst>
          </p:cNvPr>
          <p:cNvSpPr>
            <a:spLocks noGrp="1"/>
          </p:cNvSpPr>
          <p:nvPr>
            <p:ph type="title"/>
          </p:nvPr>
        </p:nvSpPr>
        <p:spPr>
          <a:xfrm>
            <a:off x="640080" y="643467"/>
            <a:ext cx="3429000" cy="3569241"/>
          </a:xfrm>
        </p:spPr>
        <p:txBody>
          <a:bodyPr vert="horz" lIns="91440" tIns="45720" rIns="91440" bIns="45720" rtlCol="0" anchor="b">
            <a:normAutofit/>
          </a:bodyPr>
          <a:lstStyle/>
          <a:p>
            <a:r>
              <a:rPr lang="en-US" sz="5400" kern="1200">
                <a:solidFill>
                  <a:schemeClr val="tx1"/>
                </a:solidFill>
                <a:latin typeface="+mj-lt"/>
                <a:ea typeface="+mj-ea"/>
                <a:cs typeface="+mj-cs"/>
              </a:rPr>
              <a:t>Cycle 3 (2 à 3 jours de pratique)</a:t>
            </a:r>
          </a:p>
        </p:txBody>
      </p:sp>
      <p:sp>
        <p:nvSpPr>
          <p:cNvPr id="3" name="Espace réservé du contenu 2">
            <a:extLst>
              <a:ext uri="{FF2B5EF4-FFF2-40B4-BE49-F238E27FC236}">
                <a16:creationId xmlns:a16="http://schemas.microsoft.com/office/drawing/2014/main" id="{79D1C68C-DE13-86C4-A931-3E055D7E0A00}"/>
              </a:ext>
            </a:extLst>
          </p:cNvPr>
          <p:cNvSpPr>
            <a:spLocks noGrp="1"/>
          </p:cNvSpPr>
          <p:nvPr>
            <p:ph idx="1"/>
          </p:nvPr>
        </p:nvSpPr>
        <p:spPr>
          <a:xfrm>
            <a:off x="640080" y="4631161"/>
            <a:ext cx="3429000" cy="1569486"/>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Analyse complète d’une maison avec rapport</a:t>
            </a:r>
          </a:p>
        </p:txBody>
      </p:sp>
      <p:pic>
        <p:nvPicPr>
          <p:cNvPr id="5" name="Image 4" descr="Une image contenant paysage, plein air, eau, montagne&#10;&#10;Description générée automatiquement">
            <a:extLst>
              <a:ext uri="{FF2B5EF4-FFF2-40B4-BE49-F238E27FC236}">
                <a16:creationId xmlns:a16="http://schemas.microsoft.com/office/drawing/2014/main" id="{92638C77-81A5-A9DF-1B74-237A22B2CFCC}"/>
              </a:ext>
            </a:extLst>
          </p:cNvPr>
          <p:cNvPicPr>
            <a:picLocks noChangeAspect="1"/>
          </p:cNvPicPr>
          <p:nvPr/>
        </p:nvPicPr>
        <p:blipFill rotWithShape="1">
          <a:blip r:embed="rId2">
            <a:extLst>
              <a:ext uri="{28A0092B-C50C-407E-A947-70E740481C1C}">
                <a14:useLocalDpi xmlns:a14="http://schemas.microsoft.com/office/drawing/2010/main" val="0"/>
              </a:ext>
            </a:extLst>
          </a:blip>
          <a:srcRect l="37566" r="2147" b="-2"/>
          <a:stretch/>
        </p:blipFill>
        <p:spPr>
          <a:xfrm>
            <a:off x="4688778" y="-6"/>
            <a:ext cx="3259105" cy="3094406"/>
          </a:xfrm>
          <a:custGeom>
            <a:avLst/>
            <a:gdLst/>
            <a:ahLst/>
            <a:cxnLst/>
            <a:rect l="l" t="t" r="r" b="b"/>
            <a:pathLst>
              <a:path w="3259105" h="3094406">
                <a:moveTo>
                  <a:pt x="11386" y="0"/>
                </a:moveTo>
                <a:lnTo>
                  <a:pt x="3241316" y="0"/>
                </a:lnTo>
                <a:lnTo>
                  <a:pt x="3237494" y="140685"/>
                </a:lnTo>
                <a:cubicBezTo>
                  <a:pt x="3238096" y="312748"/>
                  <a:pt x="3251393" y="484543"/>
                  <a:pt x="3249125" y="655694"/>
                </a:cubicBezTo>
                <a:cubicBezTo>
                  <a:pt x="3247916" y="750937"/>
                  <a:pt x="3225234" y="845926"/>
                  <a:pt x="3229467" y="941423"/>
                </a:cubicBezTo>
                <a:cubicBezTo>
                  <a:pt x="3241867" y="1230835"/>
                  <a:pt x="3237785" y="1520374"/>
                  <a:pt x="3253965" y="1809659"/>
                </a:cubicBezTo>
                <a:cubicBezTo>
                  <a:pt x="3264430" y="1950656"/>
                  <a:pt x="3258909" y="2092163"/>
                  <a:pt x="3237482" y="2232284"/>
                </a:cubicBezTo>
                <a:cubicBezTo>
                  <a:pt x="3219637" y="2337305"/>
                  <a:pt x="3230677" y="2443216"/>
                  <a:pt x="3238238" y="2548745"/>
                </a:cubicBezTo>
                <a:cubicBezTo>
                  <a:pt x="3247462" y="2676497"/>
                  <a:pt x="3252453" y="2804124"/>
                  <a:pt x="3237330" y="2932130"/>
                </a:cubicBezTo>
                <a:cubicBezTo>
                  <a:pt x="3234609" y="2954893"/>
                  <a:pt x="3233201" y="2977688"/>
                  <a:pt x="3232714" y="3000503"/>
                </a:cubicBezTo>
                <a:lnTo>
                  <a:pt x="3233615" y="3068153"/>
                </a:lnTo>
                <a:lnTo>
                  <a:pt x="3188413" y="3064932"/>
                </a:lnTo>
                <a:cubicBezTo>
                  <a:pt x="3039240" y="3057221"/>
                  <a:pt x="2889775" y="3057530"/>
                  <a:pt x="2740627" y="3065836"/>
                </a:cubicBezTo>
                <a:cubicBezTo>
                  <a:pt x="2641415" y="3072036"/>
                  <a:pt x="2543982" y="3095285"/>
                  <a:pt x="2443754" y="3094381"/>
                </a:cubicBezTo>
                <a:cubicBezTo>
                  <a:pt x="2190453" y="3091669"/>
                  <a:pt x="1936390" y="3075782"/>
                  <a:pt x="1682327" y="3078752"/>
                </a:cubicBezTo>
                <a:cubicBezTo>
                  <a:pt x="1674197" y="3078882"/>
                  <a:pt x="1666067" y="3076944"/>
                  <a:pt x="1657937" y="3076944"/>
                </a:cubicBezTo>
                <a:cubicBezTo>
                  <a:pt x="1524046" y="3071390"/>
                  <a:pt x="1390155" y="3066482"/>
                  <a:pt x="1256136" y="3078623"/>
                </a:cubicBezTo>
                <a:cubicBezTo>
                  <a:pt x="1168104" y="3086502"/>
                  <a:pt x="1080452" y="3095932"/>
                  <a:pt x="991530" y="3090248"/>
                </a:cubicBezTo>
                <a:cubicBezTo>
                  <a:pt x="867801" y="3082369"/>
                  <a:pt x="744072" y="3076686"/>
                  <a:pt x="620090" y="3080948"/>
                </a:cubicBezTo>
                <a:cubicBezTo>
                  <a:pt x="570293" y="3082369"/>
                  <a:pt x="520497" y="3080948"/>
                  <a:pt x="470828" y="3080948"/>
                </a:cubicBezTo>
                <a:lnTo>
                  <a:pt x="469939" y="3081207"/>
                </a:lnTo>
                <a:cubicBezTo>
                  <a:pt x="437418" y="3081207"/>
                  <a:pt x="404898" y="3081982"/>
                  <a:pt x="372378" y="3081207"/>
                </a:cubicBezTo>
                <a:cubicBezTo>
                  <a:pt x="311022" y="3079786"/>
                  <a:pt x="249634" y="3076944"/>
                  <a:pt x="188230" y="3075879"/>
                </a:cubicBezTo>
                <a:lnTo>
                  <a:pt x="19434" y="3080760"/>
                </a:lnTo>
                <a:lnTo>
                  <a:pt x="23335" y="2940210"/>
                </a:lnTo>
                <a:cubicBezTo>
                  <a:pt x="23652" y="2892334"/>
                  <a:pt x="22808" y="2844419"/>
                  <a:pt x="20355" y="2796447"/>
                </a:cubicBezTo>
                <a:cubicBezTo>
                  <a:pt x="13984" y="2674257"/>
                  <a:pt x="1879" y="2552193"/>
                  <a:pt x="9780" y="2429876"/>
                </a:cubicBezTo>
                <a:cubicBezTo>
                  <a:pt x="16112" y="2301583"/>
                  <a:pt x="14277" y="2173022"/>
                  <a:pt x="4301" y="2044958"/>
                </a:cubicBezTo>
                <a:cubicBezTo>
                  <a:pt x="-1433" y="1980958"/>
                  <a:pt x="-1433" y="1916563"/>
                  <a:pt x="4301" y="1852563"/>
                </a:cubicBezTo>
                <a:cubicBezTo>
                  <a:pt x="20584" y="1696404"/>
                  <a:pt x="24839" y="1539213"/>
                  <a:pt x="17042" y="1382404"/>
                </a:cubicBezTo>
                <a:cubicBezTo>
                  <a:pt x="12582" y="1264291"/>
                  <a:pt x="4810" y="1146306"/>
                  <a:pt x="10288" y="1027939"/>
                </a:cubicBezTo>
                <a:cubicBezTo>
                  <a:pt x="16786" y="889439"/>
                  <a:pt x="21756" y="750813"/>
                  <a:pt x="15386" y="612313"/>
                </a:cubicBezTo>
                <a:cubicBezTo>
                  <a:pt x="8683" y="463705"/>
                  <a:pt x="9868" y="314846"/>
                  <a:pt x="18952" y="166364"/>
                </a:cubicBezTo>
                <a:close/>
              </a:path>
            </a:pathLst>
          </a:custGeom>
        </p:spPr>
      </p:pic>
      <p:pic>
        <p:nvPicPr>
          <p:cNvPr id="8" name="Image 7" descr="Une image contenant ligne, capture d’écran, texte, diagramme&#10;&#10;Description générée automatiquement">
            <a:extLst>
              <a:ext uri="{FF2B5EF4-FFF2-40B4-BE49-F238E27FC236}">
                <a16:creationId xmlns:a16="http://schemas.microsoft.com/office/drawing/2014/main" id="{88DB74B3-4347-4406-FD63-DE47A8616957}"/>
              </a:ext>
            </a:extLst>
          </p:cNvPr>
          <p:cNvPicPr>
            <a:picLocks noChangeAspect="1"/>
          </p:cNvPicPr>
          <p:nvPr/>
        </p:nvPicPr>
        <p:blipFill rotWithShape="1">
          <a:blip r:embed="rId3"/>
          <a:srcRect l="36220" r="30403" b="2"/>
          <a:stretch/>
        </p:blipFill>
        <p:spPr>
          <a:xfrm>
            <a:off x="4683193" y="3258423"/>
            <a:ext cx="3259855" cy="3599585"/>
          </a:xfrm>
          <a:custGeom>
            <a:avLst/>
            <a:gdLst/>
            <a:ahLst/>
            <a:cxnLst/>
            <a:rect l="l" t="t" r="r" b="b"/>
            <a:pathLst>
              <a:path w="3259855" h="3599585">
                <a:moveTo>
                  <a:pt x="954022" y="498"/>
                </a:moveTo>
                <a:cubicBezTo>
                  <a:pt x="1119756" y="-3044"/>
                  <a:pt x="1286080" y="13085"/>
                  <a:pt x="1451761" y="24419"/>
                </a:cubicBezTo>
                <a:cubicBezTo>
                  <a:pt x="1625133" y="36367"/>
                  <a:pt x="1799027" y="38046"/>
                  <a:pt x="1972590" y="29457"/>
                </a:cubicBezTo>
                <a:cubicBezTo>
                  <a:pt x="2098351" y="23256"/>
                  <a:pt x="2223604" y="9049"/>
                  <a:pt x="2349873" y="12278"/>
                </a:cubicBezTo>
                <a:cubicBezTo>
                  <a:pt x="2532672" y="16928"/>
                  <a:pt x="2715343" y="23773"/>
                  <a:pt x="2898396" y="19124"/>
                </a:cubicBezTo>
                <a:cubicBezTo>
                  <a:pt x="2963040" y="17526"/>
                  <a:pt x="3027701" y="14038"/>
                  <a:pt x="3092353" y="11720"/>
                </a:cubicBezTo>
                <a:lnTo>
                  <a:pt x="3250836" y="11402"/>
                </a:lnTo>
                <a:lnTo>
                  <a:pt x="3254106" y="90752"/>
                </a:lnTo>
                <a:cubicBezTo>
                  <a:pt x="3254106" y="138488"/>
                  <a:pt x="3252140" y="186224"/>
                  <a:pt x="3248209" y="233871"/>
                </a:cubicBezTo>
                <a:cubicBezTo>
                  <a:pt x="3240316" y="320987"/>
                  <a:pt x="3242191" y="408521"/>
                  <a:pt x="3253804" y="495345"/>
                </a:cubicBezTo>
                <a:cubicBezTo>
                  <a:pt x="3266506" y="596937"/>
                  <a:pt x="3256677" y="698530"/>
                  <a:pt x="3247452" y="800123"/>
                </a:cubicBezTo>
                <a:cubicBezTo>
                  <a:pt x="3230970" y="978926"/>
                  <a:pt x="3238380" y="1157601"/>
                  <a:pt x="3250477" y="1336023"/>
                </a:cubicBezTo>
                <a:cubicBezTo>
                  <a:pt x="3258220" y="1458862"/>
                  <a:pt x="3253970" y="1582030"/>
                  <a:pt x="3237775" y="1704297"/>
                </a:cubicBezTo>
                <a:cubicBezTo>
                  <a:pt x="3234901" y="1728615"/>
                  <a:pt x="3233729" y="1752966"/>
                  <a:pt x="3233143" y="1777332"/>
                </a:cubicBezTo>
                <a:lnTo>
                  <a:pt x="3232811" y="1799145"/>
                </a:lnTo>
                <a:lnTo>
                  <a:pt x="3228576" y="1842531"/>
                </a:lnTo>
                <a:lnTo>
                  <a:pt x="3232166" y="1914850"/>
                </a:lnTo>
                <a:lnTo>
                  <a:pt x="3231789" y="1922451"/>
                </a:lnTo>
                <a:lnTo>
                  <a:pt x="3237441" y="1980367"/>
                </a:lnTo>
                <a:lnTo>
                  <a:pt x="3249248" y="2182039"/>
                </a:lnTo>
                <a:cubicBezTo>
                  <a:pt x="3250586" y="2269847"/>
                  <a:pt x="3248126" y="2357696"/>
                  <a:pt x="3241858" y="2445415"/>
                </a:cubicBezTo>
                <a:cubicBezTo>
                  <a:pt x="3232633" y="2606947"/>
                  <a:pt x="3242160" y="2768225"/>
                  <a:pt x="3253351" y="2929631"/>
                </a:cubicBezTo>
                <a:cubicBezTo>
                  <a:pt x="3266657" y="3121514"/>
                  <a:pt x="3245487" y="3313270"/>
                  <a:pt x="3242311" y="3505152"/>
                </a:cubicBezTo>
                <a:cubicBezTo>
                  <a:pt x="3242008" y="3522360"/>
                  <a:pt x="3243142" y="3539599"/>
                  <a:pt x="3244541" y="3556838"/>
                </a:cubicBezTo>
                <a:lnTo>
                  <a:pt x="3247700" y="3599585"/>
                </a:lnTo>
                <a:lnTo>
                  <a:pt x="15795" y="3599585"/>
                </a:lnTo>
                <a:lnTo>
                  <a:pt x="11716" y="3325801"/>
                </a:lnTo>
                <a:cubicBezTo>
                  <a:pt x="9693" y="3229953"/>
                  <a:pt x="8801" y="3134170"/>
                  <a:pt x="14216" y="3038609"/>
                </a:cubicBezTo>
                <a:cubicBezTo>
                  <a:pt x="20970" y="2919986"/>
                  <a:pt x="19695" y="2799963"/>
                  <a:pt x="14981" y="2681849"/>
                </a:cubicBezTo>
                <a:cubicBezTo>
                  <a:pt x="10266" y="2563738"/>
                  <a:pt x="3896" y="2445497"/>
                  <a:pt x="14981" y="2327384"/>
                </a:cubicBezTo>
                <a:cubicBezTo>
                  <a:pt x="23136" y="2224777"/>
                  <a:pt x="25047" y="2121762"/>
                  <a:pt x="20714" y="2018915"/>
                </a:cubicBezTo>
                <a:cubicBezTo>
                  <a:pt x="15745" y="1839643"/>
                  <a:pt x="6063" y="1660244"/>
                  <a:pt x="16637" y="1480971"/>
                </a:cubicBezTo>
                <a:cubicBezTo>
                  <a:pt x="32819" y="1209834"/>
                  <a:pt x="23136" y="938951"/>
                  <a:pt x="10394" y="668069"/>
                </a:cubicBezTo>
                <a:cubicBezTo>
                  <a:pt x="1475" y="482681"/>
                  <a:pt x="-5915" y="297422"/>
                  <a:pt x="6827" y="112034"/>
                </a:cubicBezTo>
                <a:lnTo>
                  <a:pt x="12538" y="21615"/>
                </a:lnTo>
                <a:lnTo>
                  <a:pt x="13383" y="21707"/>
                </a:lnTo>
                <a:cubicBezTo>
                  <a:pt x="79680" y="11270"/>
                  <a:pt x="146855" y="7847"/>
                  <a:pt x="213839" y="11503"/>
                </a:cubicBezTo>
                <a:cubicBezTo>
                  <a:pt x="405275" y="17315"/>
                  <a:pt x="595695" y="34236"/>
                  <a:pt x="788529" y="11503"/>
                </a:cubicBezTo>
                <a:cubicBezTo>
                  <a:pt x="843598" y="5045"/>
                  <a:pt x="898777" y="1679"/>
                  <a:pt x="954022" y="498"/>
                </a:cubicBezTo>
                <a:close/>
              </a:path>
            </a:pathLst>
          </a:custGeom>
        </p:spPr>
      </p:pic>
      <p:pic>
        <p:nvPicPr>
          <p:cNvPr id="7" name="Image 6" descr="Une image contenant texte, cercle, art&#10;&#10;Description générée automatiquement">
            <a:extLst>
              <a:ext uri="{FF2B5EF4-FFF2-40B4-BE49-F238E27FC236}">
                <a16:creationId xmlns:a16="http://schemas.microsoft.com/office/drawing/2014/main" id="{828FE829-56E3-A08C-6BE9-4ABF442C8315}"/>
              </a:ext>
            </a:extLst>
          </p:cNvPr>
          <p:cNvPicPr>
            <a:picLocks noChangeAspect="1"/>
          </p:cNvPicPr>
          <p:nvPr/>
        </p:nvPicPr>
        <p:blipFill rotWithShape="1">
          <a:blip r:embed="rId4"/>
          <a:srcRect l="1221" r="2071" b="-1"/>
          <a:stretch/>
        </p:blipFill>
        <p:spPr>
          <a:xfrm>
            <a:off x="8153017" y="-7"/>
            <a:ext cx="4038983" cy="4195184"/>
          </a:xfrm>
          <a:custGeom>
            <a:avLst/>
            <a:gdLst/>
            <a:ahLst/>
            <a:cxnLst/>
            <a:rect l="l" t="t" r="r" b="b"/>
            <a:pathLst>
              <a:path w="4038983" h="4195184">
                <a:moveTo>
                  <a:pt x="25292" y="0"/>
                </a:moveTo>
                <a:lnTo>
                  <a:pt x="4038983" y="0"/>
                </a:lnTo>
                <a:lnTo>
                  <a:pt x="4038983" y="4173249"/>
                </a:lnTo>
                <a:lnTo>
                  <a:pt x="3931557" y="4161775"/>
                </a:lnTo>
                <a:cubicBezTo>
                  <a:pt x="3887047" y="4159904"/>
                  <a:pt x="3842427" y="4160901"/>
                  <a:pt x="3797950" y="4164774"/>
                </a:cubicBezTo>
                <a:cubicBezTo>
                  <a:pt x="3568711" y="4179842"/>
                  <a:pt x="3339218" y="4173041"/>
                  <a:pt x="3109979" y="4176375"/>
                </a:cubicBezTo>
                <a:cubicBezTo>
                  <a:pt x="2803311" y="4180909"/>
                  <a:pt x="2496897" y="4169308"/>
                  <a:pt x="2190356" y="4168242"/>
                </a:cubicBezTo>
                <a:cubicBezTo>
                  <a:pt x="2127525" y="4167975"/>
                  <a:pt x="2064439" y="4171442"/>
                  <a:pt x="2001862" y="4176775"/>
                </a:cubicBezTo>
                <a:cubicBezTo>
                  <a:pt x="1915168" y="4183976"/>
                  <a:pt x="1829615" y="4174908"/>
                  <a:pt x="1743683" y="4166375"/>
                </a:cubicBezTo>
                <a:cubicBezTo>
                  <a:pt x="1640105" y="4156108"/>
                  <a:pt x="1536783" y="4165175"/>
                  <a:pt x="1433841" y="4177042"/>
                </a:cubicBezTo>
                <a:cubicBezTo>
                  <a:pt x="1257114" y="4197030"/>
                  <a:pt x="1079054" y="4200510"/>
                  <a:pt x="901742" y="4187442"/>
                </a:cubicBezTo>
                <a:cubicBezTo>
                  <a:pt x="705885" y="4173442"/>
                  <a:pt x="510157" y="4175976"/>
                  <a:pt x="314300" y="4177042"/>
                </a:cubicBezTo>
                <a:lnTo>
                  <a:pt x="22883" y="4176257"/>
                </a:lnTo>
                <a:lnTo>
                  <a:pt x="15491" y="4122289"/>
                </a:lnTo>
                <a:cubicBezTo>
                  <a:pt x="3576" y="4042652"/>
                  <a:pt x="-1474" y="3962394"/>
                  <a:pt x="370" y="3882149"/>
                </a:cubicBezTo>
                <a:cubicBezTo>
                  <a:pt x="219" y="3686075"/>
                  <a:pt x="10652" y="3490382"/>
                  <a:pt x="29555" y="3294816"/>
                </a:cubicBezTo>
                <a:cubicBezTo>
                  <a:pt x="34137" y="3222826"/>
                  <a:pt x="32065" y="3150656"/>
                  <a:pt x="23355" y="3078932"/>
                </a:cubicBezTo>
                <a:cubicBezTo>
                  <a:pt x="14645" y="2997950"/>
                  <a:pt x="17685" y="2916371"/>
                  <a:pt x="32428" y="2835999"/>
                </a:cubicBezTo>
                <a:cubicBezTo>
                  <a:pt x="51027" y="2740756"/>
                  <a:pt x="42710" y="2645512"/>
                  <a:pt x="35906" y="2550269"/>
                </a:cubicBezTo>
                <a:cubicBezTo>
                  <a:pt x="17306" y="2288796"/>
                  <a:pt x="-5377" y="2027322"/>
                  <a:pt x="9746" y="1764959"/>
                </a:cubicBezTo>
                <a:cubicBezTo>
                  <a:pt x="12922" y="1708956"/>
                  <a:pt x="26832" y="1654350"/>
                  <a:pt x="32580" y="1598729"/>
                </a:cubicBezTo>
                <a:cubicBezTo>
                  <a:pt x="49365" y="1437069"/>
                  <a:pt x="29705" y="1276045"/>
                  <a:pt x="21691" y="1114767"/>
                </a:cubicBezTo>
                <a:cubicBezTo>
                  <a:pt x="10169" y="936281"/>
                  <a:pt x="12497" y="757351"/>
                  <a:pt x="28647" y="579120"/>
                </a:cubicBezTo>
                <a:cubicBezTo>
                  <a:pt x="38779" y="482353"/>
                  <a:pt x="42219" y="385459"/>
                  <a:pt x="40971" y="288533"/>
                </a:cubicBezTo>
                <a:close/>
              </a:path>
            </a:pathLst>
          </a:custGeom>
        </p:spPr>
      </p:pic>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409267"/>
            <a:ext cx="3383280" cy="18288"/>
          </a:xfrm>
          <a:custGeom>
            <a:avLst/>
            <a:gdLst>
              <a:gd name="connsiteX0" fmla="*/ 0 w 3383280"/>
              <a:gd name="connsiteY0" fmla="*/ 0 h 18288"/>
              <a:gd name="connsiteX1" fmla="*/ 676656 w 3383280"/>
              <a:gd name="connsiteY1" fmla="*/ 0 h 18288"/>
              <a:gd name="connsiteX2" fmla="*/ 1319479 w 3383280"/>
              <a:gd name="connsiteY2" fmla="*/ 0 h 18288"/>
              <a:gd name="connsiteX3" fmla="*/ 1962302 w 3383280"/>
              <a:gd name="connsiteY3" fmla="*/ 0 h 18288"/>
              <a:gd name="connsiteX4" fmla="*/ 2706624 w 3383280"/>
              <a:gd name="connsiteY4" fmla="*/ 0 h 18288"/>
              <a:gd name="connsiteX5" fmla="*/ 3383280 w 3383280"/>
              <a:gd name="connsiteY5" fmla="*/ 0 h 18288"/>
              <a:gd name="connsiteX6" fmla="*/ 3383280 w 3383280"/>
              <a:gd name="connsiteY6" fmla="*/ 18288 h 18288"/>
              <a:gd name="connsiteX7" fmla="*/ 2706624 w 3383280"/>
              <a:gd name="connsiteY7" fmla="*/ 18288 h 18288"/>
              <a:gd name="connsiteX8" fmla="*/ 2131466 w 3383280"/>
              <a:gd name="connsiteY8" fmla="*/ 18288 h 18288"/>
              <a:gd name="connsiteX9" fmla="*/ 1488643 w 3383280"/>
              <a:gd name="connsiteY9" fmla="*/ 18288 h 18288"/>
              <a:gd name="connsiteX10" fmla="*/ 845820 w 3383280"/>
              <a:gd name="connsiteY10" fmla="*/ 18288 h 18288"/>
              <a:gd name="connsiteX11" fmla="*/ 0 w 3383280"/>
              <a:gd name="connsiteY11" fmla="*/ 18288 h 18288"/>
              <a:gd name="connsiteX12" fmla="*/ 0 w 338328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280" h="18288" fill="none" extrusionOk="0">
                <a:moveTo>
                  <a:pt x="0" y="0"/>
                </a:moveTo>
                <a:cubicBezTo>
                  <a:pt x="237173" y="2829"/>
                  <a:pt x="403433" y="9167"/>
                  <a:pt x="676656" y="0"/>
                </a:cubicBezTo>
                <a:cubicBezTo>
                  <a:pt x="949879" y="-9167"/>
                  <a:pt x="1103389" y="-19890"/>
                  <a:pt x="1319479" y="0"/>
                </a:cubicBezTo>
                <a:cubicBezTo>
                  <a:pt x="1535569" y="19890"/>
                  <a:pt x="1682672" y="-17352"/>
                  <a:pt x="1962302" y="0"/>
                </a:cubicBezTo>
                <a:cubicBezTo>
                  <a:pt x="2241932" y="17352"/>
                  <a:pt x="2522200" y="-30059"/>
                  <a:pt x="2706624" y="0"/>
                </a:cubicBezTo>
                <a:cubicBezTo>
                  <a:pt x="2891048" y="30059"/>
                  <a:pt x="3045365" y="-14656"/>
                  <a:pt x="3383280" y="0"/>
                </a:cubicBezTo>
                <a:cubicBezTo>
                  <a:pt x="3382846" y="7551"/>
                  <a:pt x="3382813" y="9822"/>
                  <a:pt x="3383280" y="18288"/>
                </a:cubicBezTo>
                <a:cubicBezTo>
                  <a:pt x="3053377" y="3328"/>
                  <a:pt x="2851947" y="-13486"/>
                  <a:pt x="2706624" y="18288"/>
                </a:cubicBezTo>
                <a:cubicBezTo>
                  <a:pt x="2561301" y="50062"/>
                  <a:pt x="2276448" y="-4069"/>
                  <a:pt x="2131466" y="18288"/>
                </a:cubicBezTo>
                <a:cubicBezTo>
                  <a:pt x="1986484" y="40645"/>
                  <a:pt x="1793482" y="35971"/>
                  <a:pt x="1488643" y="18288"/>
                </a:cubicBezTo>
                <a:cubicBezTo>
                  <a:pt x="1183804" y="605"/>
                  <a:pt x="1165655" y="13056"/>
                  <a:pt x="845820" y="18288"/>
                </a:cubicBezTo>
                <a:cubicBezTo>
                  <a:pt x="525985" y="23520"/>
                  <a:pt x="359281" y="20906"/>
                  <a:pt x="0" y="18288"/>
                </a:cubicBezTo>
                <a:cubicBezTo>
                  <a:pt x="60" y="11696"/>
                  <a:pt x="66" y="3758"/>
                  <a:pt x="0" y="0"/>
                </a:cubicBezTo>
                <a:close/>
              </a:path>
              <a:path w="3383280" h="18288" stroke="0" extrusionOk="0">
                <a:moveTo>
                  <a:pt x="0" y="0"/>
                </a:moveTo>
                <a:cubicBezTo>
                  <a:pt x="268344" y="9609"/>
                  <a:pt x="438266" y="25094"/>
                  <a:pt x="608990" y="0"/>
                </a:cubicBezTo>
                <a:cubicBezTo>
                  <a:pt x="779714" y="-25094"/>
                  <a:pt x="1051156" y="12077"/>
                  <a:pt x="1353312" y="0"/>
                </a:cubicBezTo>
                <a:cubicBezTo>
                  <a:pt x="1655468" y="-12077"/>
                  <a:pt x="1744944" y="15185"/>
                  <a:pt x="1928470" y="0"/>
                </a:cubicBezTo>
                <a:cubicBezTo>
                  <a:pt x="2111996" y="-15185"/>
                  <a:pt x="2262421" y="-9753"/>
                  <a:pt x="2503627" y="0"/>
                </a:cubicBezTo>
                <a:cubicBezTo>
                  <a:pt x="2744833" y="9753"/>
                  <a:pt x="3026048" y="-23784"/>
                  <a:pt x="3383280" y="0"/>
                </a:cubicBezTo>
                <a:cubicBezTo>
                  <a:pt x="3383198" y="4406"/>
                  <a:pt x="3383191" y="9982"/>
                  <a:pt x="3383280" y="18288"/>
                </a:cubicBezTo>
                <a:cubicBezTo>
                  <a:pt x="3162586" y="20850"/>
                  <a:pt x="2901132" y="28452"/>
                  <a:pt x="2740457" y="18288"/>
                </a:cubicBezTo>
                <a:cubicBezTo>
                  <a:pt x="2579782" y="8124"/>
                  <a:pt x="2388638" y="-13238"/>
                  <a:pt x="2097634" y="18288"/>
                </a:cubicBezTo>
                <a:cubicBezTo>
                  <a:pt x="1806630" y="49814"/>
                  <a:pt x="1687248" y="-8161"/>
                  <a:pt x="1454810" y="18288"/>
                </a:cubicBezTo>
                <a:cubicBezTo>
                  <a:pt x="1222372" y="44737"/>
                  <a:pt x="872924" y="37554"/>
                  <a:pt x="710489" y="18288"/>
                </a:cubicBezTo>
                <a:cubicBezTo>
                  <a:pt x="548054" y="-978"/>
                  <a:pt x="151263" y="49891"/>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diagramme, Plan, carte, schématique&#10;&#10;Description générée automatiquement">
            <a:extLst>
              <a:ext uri="{FF2B5EF4-FFF2-40B4-BE49-F238E27FC236}">
                <a16:creationId xmlns:a16="http://schemas.microsoft.com/office/drawing/2014/main" id="{447E4921-B53C-FAF9-BF24-B4DE4DCB1E35}"/>
              </a:ext>
            </a:extLst>
          </p:cNvPr>
          <p:cNvPicPr>
            <a:picLocks noChangeAspect="1"/>
          </p:cNvPicPr>
          <p:nvPr/>
        </p:nvPicPr>
        <p:blipFill rotWithShape="1">
          <a:blip r:embed="rId5"/>
          <a:srcRect l="12414" r="553" b="-3"/>
          <a:stretch/>
        </p:blipFill>
        <p:spPr>
          <a:xfrm>
            <a:off x="8171361" y="4366936"/>
            <a:ext cx="4020639" cy="2491073"/>
          </a:xfrm>
          <a:custGeom>
            <a:avLst/>
            <a:gdLst/>
            <a:ahLst/>
            <a:cxnLst/>
            <a:rect l="l" t="t" r="r" b="b"/>
            <a:pathLst>
              <a:path w="4020639" h="2491073">
                <a:moveTo>
                  <a:pt x="2387172" y="4"/>
                </a:moveTo>
                <a:cubicBezTo>
                  <a:pt x="2431588" y="-79"/>
                  <a:pt x="2476014" y="1187"/>
                  <a:pt x="2520440" y="4521"/>
                </a:cubicBezTo>
                <a:cubicBezTo>
                  <a:pt x="2670017" y="18188"/>
                  <a:pt x="2820292" y="21522"/>
                  <a:pt x="2970288" y="14521"/>
                </a:cubicBezTo>
                <a:cubicBezTo>
                  <a:pt x="3090823" y="5814"/>
                  <a:pt x="3211725" y="4294"/>
                  <a:pt x="3332425" y="9988"/>
                </a:cubicBezTo>
                <a:cubicBezTo>
                  <a:pt x="3444887" y="16788"/>
                  <a:pt x="3557349" y="23721"/>
                  <a:pt x="3670191" y="19722"/>
                </a:cubicBezTo>
                <a:cubicBezTo>
                  <a:pt x="3715125" y="18121"/>
                  <a:pt x="3759424" y="16121"/>
                  <a:pt x="3803977" y="13454"/>
                </a:cubicBezTo>
                <a:cubicBezTo>
                  <a:pt x="3844957" y="9821"/>
                  <a:pt x="3886048" y="8104"/>
                  <a:pt x="3927130" y="8304"/>
                </a:cubicBezTo>
                <a:lnTo>
                  <a:pt x="4020639" y="13128"/>
                </a:lnTo>
                <a:lnTo>
                  <a:pt x="4020639" y="2491073"/>
                </a:lnTo>
                <a:lnTo>
                  <a:pt x="6804" y="2491073"/>
                </a:lnTo>
                <a:lnTo>
                  <a:pt x="20473" y="2308286"/>
                </a:lnTo>
                <a:cubicBezTo>
                  <a:pt x="23924" y="2245403"/>
                  <a:pt x="26128" y="2182489"/>
                  <a:pt x="27088" y="2119545"/>
                </a:cubicBezTo>
                <a:cubicBezTo>
                  <a:pt x="30263" y="1875850"/>
                  <a:pt x="38884" y="1631647"/>
                  <a:pt x="11966" y="1388714"/>
                </a:cubicBezTo>
                <a:cubicBezTo>
                  <a:pt x="-6330" y="1224134"/>
                  <a:pt x="928" y="1060316"/>
                  <a:pt x="4255" y="895864"/>
                </a:cubicBezTo>
                <a:cubicBezTo>
                  <a:pt x="8035" y="711091"/>
                  <a:pt x="6221" y="526193"/>
                  <a:pt x="6221" y="341421"/>
                </a:cubicBezTo>
                <a:cubicBezTo>
                  <a:pt x="5918" y="261036"/>
                  <a:pt x="11060" y="181159"/>
                  <a:pt x="19830" y="101154"/>
                </a:cubicBezTo>
                <a:cubicBezTo>
                  <a:pt x="22968" y="72137"/>
                  <a:pt x="24376" y="43159"/>
                  <a:pt x="24410" y="14230"/>
                </a:cubicBezTo>
                <a:lnTo>
                  <a:pt x="24352" y="12883"/>
                </a:lnTo>
                <a:lnTo>
                  <a:pt x="156331" y="7988"/>
                </a:lnTo>
                <a:cubicBezTo>
                  <a:pt x="300221" y="-159"/>
                  <a:pt x="444492" y="3228"/>
                  <a:pt x="587900" y="18121"/>
                </a:cubicBezTo>
                <a:cubicBezTo>
                  <a:pt x="689357" y="25975"/>
                  <a:pt x="791270" y="24722"/>
                  <a:pt x="892537" y="14388"/>
                </a:cubicBezTo>
                <a:cubicBezTo>
                  <a:pt x="1078365" y="-1747"/>
                  <a:pt x="1263813" y="11188"/>
                  <a:pt x="1449261" y="22122"/>
                </a:cubicBezTo>
                <a:cubicBezTo>
                  <a:pt x="1628870" y="32788"/>
                  <a:pt x="1808352" y="24921"/>
                  <a:pt x="1987961" y="17855"/>
                </a:cubicBezTo>
                <a:cubicBezTo>
                  <a:pt x="2120763" y="12655"/>
                  <a:pt x="2253923" y="254"/>
                  <a:pt x="2387172" y="4"/>
                </a:cubicBezTo>
                <a:close/>
              </a:path>
            </a:pathLst>
          </a:custGeom>
        </p:spPr>
      </p:pic>
    </p:spTree>
    <p:extLst>
      <p:ext uri="{BB962C8B-B14F-4D97-AF65-F5344CB8AC3E}">
        <p14:creationId xmlns:p14="http://schemas.microsoft.com/office/powerpoint/2010/main" val="14649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6D0557-BB8D-6EDB-F3F5-A252AC96D3F4}"/>
              </a:ext>
            </a:extLst>
          </p:cNvPr>
          <p:cNvSpPr>
            <a:spLocks noGrp="1"/>
          </p:cNvSpPr>
          <p:nvPr>
            <p:ph type="title"/>
          </p:nvPr>
        </p:nvSpPr>
        <p:spPr>
          <a:xfrm>
            <a:off x="640080" y="325369"/>
            <a:ext cx="4368602" cy="1956841"/>
          </a:xfrm>
        </p:spPr>
        <p:txBody>
          <a:bodyPr anchor="b">
            <a:normAutofit/>
          </a:bodyPr>
          <a:lstStyle/>
          <a:p>
            <a:r>
              <a:rPr lang="fr-BE" sz="5400"/>
              <a:t>Les forces de notre Institut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A3196E99-0509-079E-AC79-237F80DBDA0C}"/>
              </a:ext>
            </a:extLst>
          </p:cNvPr>
          <p:cNvSpPr>
            <a:spLocks noGrp="1" noChangeArrowheads="1"/>
          </p:cNvSpPr>
          <p:nvPr>
            <p:ph idx="1"/>
          </p:nvPr>
        </p:nvSpPr>
        <p:spPr bwMode="auto">
          <a:xfrm>
            <a:off x="640080" y="2872899"/>
            <a:ext cx="4243589" cy="33206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endParaRPr kumimoji="0" lang="fr-FR" altLang="fr-FR" sz="1400" b="1"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fr-FR" altLang="fr-FR" sz="1400" b="1" i="0" u="none" strike="noStrike" cap="none" normalizeH="0" baseline="0">
                <a:ln>
                  <a:noFill/>
                </a:ln>
                <a:effectLst/>
                <a:latin typeface="Arial" panose="020B0604020202020204" pitchFamily="34" charset="0"/>
              </a:rPr>
              <a:t>Une école avec de l’expérience </a:t>
            </a:r>
          </a:p>
          <a:p>
            <a:pPr marL="0" marR="0" lvl="0" indent="0" defTabSz="914400" rtl="0" eaLnBrk="0" fontAlgn="base" latinLnBrk="0" hangingPunct="0">
              <a:spcBef>
                <a:spcPct val="0"/>
              </a:spcBef>
              <a:spcAft>
                <a:spcPts val="600"/>
              </a:spcAft>
              <a:buClrTx/>
              <a:buSzTx/>
              <a:buFontTx/>
              <a:buChar char="•"/>
              <a:tabLst/>
            </a:pPr>
            <a:r>
              <a:rPr kumimoji="0" lang="fr-FR" altLang="fr-FR" sz="1400" b="1" i="0" u="none" strike="noStrike" cap="none" normalizeH="0" baseline="0">
                <a:ln>
                  <a:noFill/>
                </a:ln>
                <a:effectLst/>
                <a:latin typeface="Arial" panose="020B0604020202020204" pitchFamily="34" charset="0"/>
              </a:rPr>
              <a:t>La structure de nos cours </a:t>
            </a:r>
          </a:p>
          <a:p>
            <a:pPr marL="0" marR="0" lvl="0" indent="0" defTabSz="914400" rtl="0" eaLnBrk="0" fontAlgn="base" latinLnBrk="0" hangingPunct="0">
              <a:spcBef>
                <a:spcPct val="0"/>
              </a:spcBef>
              <a:spcAft>
                <a:spcPts val="600"/>
              </a:spcAft>
              <a:buClrTx/>
              <a:buSzTx/>
              <a:buFontTx/>
              <a:buChar char="•"/>
              <a:tabLst/>
            </a:pPr>
            <a:r>
              <a:rPr kumimoji="0" lang="fr-FR" altLang="fr-FR" sz="1400" b="1" i="0" u="none" strike="noStrike" cap="none" normalizeH="0" baseline="0">
                <a:ln>
                  <a:noFill/>
                </a:ln>
                <a:effectLst/>
                <a:latin typeface="Arial" panose="020B0604020202020204" pitchFamily="34" charset="0"/>
              </a:rPr>
              <a:t>La difficulté progressive </a:t>
            </a:r>
          </a:p>
          <a:p>
            <a:pPr marL="0" marR="0" lvl="0" indent="0" defTabSz="914400" rtl="0" eaLnBrk="0" fontAlgn="base" latinLnBrk="0" hangingPunct="0">
              <a:spcBef>
                <a:spcPct val="0"/>
              </a:spcBef>
              <a:spcAft>
                <a:spcPts val="600"/>
              </a:spcAft>
              <a:buClrTx/>
              <a:buSzTx/>
              <a:buFontTx/>
              <a:buChar char="•"/>
              <a:tabLst/>
            </a:pPr>
            <a:r>
              <a:rPr kumimoji="0" lang="fr-FR" altLang="fr-FR" sz="1400" b="1" i="0" u="none" strike="noStrike" cap="none" normalizeH="0" baseline="0">
                <a:ln>
                  <a:noFill/>
                </a:ln>
                <a:effectLst/>
                <a:latin typeface="Arial" panose="020B0604020202020204" pitchFamily="34" charset="0"/>
              </a:rPr>
              <a:t>Notre côté pédagogique </a:t>
            </a:r>
          </a:p>
          <a:p>
            <a:pPr marL="0" marR="0" lvl="0" indent="0" defTabSz="914400" rtl="0" eaLnBrk="0" fontAlgn="base" latinLnBrk="0" hangingPunct="0">
              <a:spcBef>
                <a:spcPct val="0"/>
              </a:spcBef>
              <a:spcAft>
                <a:spcPts val="600"/>
              </a:spcAft>
              <a:buClrTx/>
              <a:buSzTx/>
              <a:buFontTx/>
              <a:buChar char="•"/>
              <a:tabLst/>
            </a:pPr>
            <a:r>
              <a:rPr kumimoji="0" lang="fr-FR" altLang="fr-FR" sz="1400" b="1" i="0" u="none" strike="noStrike" cap="none" normalizeH="0" baseline="0">
                <a:ln>
                  <a:noFill/>
                </a:ln>
                <a:effectLst/>
                <a:latin typeface="Arial" panose="020B0604020202020204" pitchFamily="34" charset="0"/>
              </a:rPr>
              <a:t>Les exercices sur le terrain </a:t>
            </a:r>
          </a:p>
          <a:p>
            <a:pPr marL="0" marR="0" lvl="0" indent="0" defTabSz="914400" rtl="0" eaLnBrk="0" fontAlgn="base" latinLnBrk="0" hangingPunct="0">
              <a:spcBef>
                <a:spcPct val="0"/>
              </a:spcBef>
              <a:spcAft>
                <a:spcPts val="600"/>
              </a:spcAft>
              <a:buClrTx/>
              <a:buSzTx/>
              <a:buFontTx/>
              <a:buChar char="•"/>
              <a:tabLst/>
            </a:pPr>
            <a:r>
              <a:rPr kumimoji="0" lang="fr-FR" altLang="fr-FR" sz="1400" b="1" i="0" u="none" strike="noStrike" cap="none" normalizeH="0" baseline="0">
                <a:ln>
                  <a:noFill/>
                </a:ln>
                <a:effectLst/>
                <a:latin typeface="Arial" panose="020B0604020202020204" pitchFamily="34" charset="0"/>
              </a:rPr>
              <a:t>Votre maison est analysée pendant la formation </a:t>
            </a:r>
          </a:p>
          <a:p>
            <a:pPr marL="0" marR="0" lvl="0" indent="0" defTabSz="914400" rtl="0" eaLnBrk="0" fontAlgn="base" latinLnBrk="0" hangingPunct="0">
              <a:spcBef>
                <a:spcPct val="0"/>
              </a:spcBef>
              <a:spcAft>
                <a:spcPts val="600"/>
              </a:spcAft>
              <a:buClrTx/>
              <a:buSzTx/>
              <a:buFontTx/>
              <a:buChar char="•"/>
              <a:tabLst/>
            </a:pPr>
            <a:r>
              <a:rPr kumimoji="0" lang="fr-FR" altLang="fr-FR" sz="1400" b="1" i="0" u="none" strike="noStrike" cap="none" normalizeH="0" baseline="0">
                <a:ln>
                  <a:noFill/>
                </a:ln>
                <a:effectLst/>
                <a:latin typeface="Arial" panose="020B0604020202020204" pitchFamily="34" charset="0"/>
              </a:rPr>
              <a:t>Vous analysez plusieurs maisons, un appartement et/ou un terrain selon les opportunités pendant la formation </a:t>
            </a:r>
          </a:p>
          <a:p>
            <a:pPr marL="0" marR="0" lvl="0" indent="0" defTabSz="914400" rtl="0" eaLnBrk="0" fontAlgn="base" latinLnBrk="0" hangingPunct="0">
              <a:spcBef>
                <a:spcPct val="0"/>
              </a:spcBef>
              <a:spcAft>
                <a:spcPts val="600"/>
              </a:spcAft>
              <a:buClrTx/>
              <a:buSzTx/>
              <a:buFontTx/>
              <a:buChar char="•"/>
              <a:tabLst/>
            </a:pPr>
            <a:r>
              <a:rPr kumimoji="0" lang="fr-FR" altLang="fr-FR" sz="1400" b="1" i="0" u="none" strike="noStrike" cap="none" normalizeH="0" baseline="0">
                <a:ln>
                  <a:noFill/>
                </a:ln>
                <a:effectLst/>
                <a:latin typeface="Arial" panose="020B0604020202020204" pitchFamily="34" charset="0"/>
              </a:rPr>
              <a:t>Vous apprenez  à rédiger un rapport, un devis</a:t>
            </a:r>
            <a:r>
              <a:rPr kumimoji="0" lang="fr-FR" altLang="fr-FR" sz="1400" b="0" i="0" u="none" strike="noStrike" cap="none" normalizeH="0" baseline="0">
                <a:ln>
                  <a:noFill/>
                </a:ln>
                <a:effectLst/>
                <a:latin typeface="Arial" panose="020B0604020202020204" pitchFamily="34" charset="0"/>
              </a:rPr>
              <a:t> </a:t>
            </a:r>
          </a:p>
        </p:txBody>
      </p:sp>
      <p:pic>
        <p:nvPicPr>
          <p:cNvPr id="5" name="Image 4" descr="Une image contenant meubles, plante d’intérieur, vase, fenêtre&#10;&#10;Description générée automatiquement">
            <a:extLst>
              <a:ext uri="{FF2B5EF4-FFF2-40B4-BE49-F238E27FC236}">
                <a16:creationId xmlns:a16="http://schemas.microsoft.com/office/drawing/2014/main" id="{0812D66E-AE23-C6DF-F074-BB9B8380BADE}"/>
              </a:ext>
            </a:extLst>
          </p:cNvPr>
          <p:cNvPicPr>
            <a:picLocks noChangeAspect="1"/>
          </p:cNvPicPr>
          <p:nvPr/>
        </p:nvPicPr>
        <p:blipFill rotWithShape="1">
          <a:blip r:embed="rId2"/>
          <a:srcRect l="19115" r="1393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51652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BFAB96F-96A7-0DA8-5219-1E229284810A}"/>
              </a:ext>
            </a:extLst>
          </p:cNvPr>
          <p:cNvSpPr>
            <a:spLocks noGrp="1"/>
          </p:cNvSpPr>
          <p:nvPr>
            <p:ph type="title"/>
          </p:nvPr>
        </p:nvSpPr>
        <p:spPr>
          <a:xfrm>
            <a:off x="5297762" y="329184"/>
            <a:ext cx="6251110" cy="1783080"/>
          </a:xfrm>
        </p:spPr>
        <p:txBody>
          <a:bodyPr anchor="b">
            <a:normAutofit/>
          </a:bodyPr>
          <a:lstStyle/>
          <a:p>
            <a:r>
              <a:rPr lang="fr-BE" sz="5400"/>
              <a:t>Les forces de notre Institut</a:t>
            </a:r>
          </a:p>
        </p:txBody>
      </p:sp>
      <p:pic>
        <p:nvPicPr>
          <p:cNvPr id="6" name="Image 5" descr="Une image contenant meubles, plante d’intérieur, vase, fenêtre&#10;&#10;Description générée automatiquement">
            <a:extLst>
              <a:ext uri="{FF2B5EF4-FFF2-40B4-BE49-F238E27FC236}">
                <a16:creationId xmlns:a16="http://schemas.microsoft.com/office/drawing/2014/main" id="{AF15BF66-43C4-4CD8-75A0-E501A333A718}"/>
              </a:ext>
            </a:extLst>
          </p:cNvPr>
          <p:cNvPicPr>
            <a:picLocks noChangeAspect="1"/>
          </p:cNvPicPr>
          <p:nvPr/>
        </p:nvPicPr>
        <p:blipFill rotWithShape="1">
          <a:blip r:embed="rId2">
            <a:extLst>
              <a:ext uri="{28A0092B-C50C-407E-A947-70E740481C1C}">
                <a14:useLocalDpi xmlns:a14="http://schemas.microsoft.com/office/drawing/2010/main" val="0"/>
              </a:ext>
            </a:extLst>
          </a:blip>
          <a:srcRect l="30019" r="2465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BD5E694D-5810-42DD-3C0D-C26D117C05A6}"/>
              </a:ext>
            </a:extLst>
          </p:cNvPr>
          <p:cNvSpPr>
            <a:spLocks noGrp="1" noChangeArrowheads="1"/>
          </p:cNvSpPr>
          <p:nvPr>
            <p:ph idx="1"/>
          </p:nvPr>
        </p:nvSpPr>
        <p:spPr bwMode="auto">
          <a:xfrm>
            <a:off x="5297762" y="2706624"/>
            <a:ext cx="6251110" cy="348386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endParaRPr kumimoji="0" lang="fr-FR" altLang="fr-FR" sz="1700" b="1"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fr-FR" altLang="fr-FR" sz="1700" b="1" i="0" u="none" strike="noStrike" cap="none" normalizeH="0" baseline="0">
                <a:ln>
                  <a:noFill/>
                </a:ln>
                <a:effectLst/>
                <a:latin typeface="Arial" panose="020B0604020202020204" pitchFamily="34" charset="0"/>
              </a:rPr>
              <a:t>Vos référentiels sont faits </a:t>
            </a:r>
          </a:p>
          <a:p>
            <a:pPr marL="0" marR="0" lvl="0" indent="0" defTabSz="914400" rtl="0" eaLnBrk="0" fontAlgn="base" latinLnBrk="0" hangingPunct="0">
              <a:spcBef>
                <a:spcPct val="0"/>
              </a:spcBef>
              <a:spcAft>
                <a:spcPts val="600"/>
              </a:spcAft>
              <a:buClrTx/>
              <a:buSzTx/>
              <a:buFontTx/>
              <a:buChar char="•"/>
              <a:tabLst/>
            </a:pPr>
            <a:r>
              <a:rPr kumimoji="0" lang="fr-FR" altLang="fr-FR" sz="1700" b="1" i="0" u="none" strike="noStrike" cap="none" normalizeH="0" baseline="0">
                <a:ln>
                  <a:noFill/>
                </a:ln>
                <a:effectLst/>
                <a:latin typeface="Arial" panose="020B0604020202020204" pitchFamily="34" charset="0"/>
              </a:rPr>
              <a:t>Un soutien et suivi après votre diplôme </a:t>
            </a:r>
          </a:p>
          <a:p>
            <a:pPr marL="0" marR="0" lvl="0" indent="0" defTabSz="914400" rtl="0" eaLnBrk="0" fontAlgn="base" latinLnBrk="0" hangingPunct="0">
              <a:spcBef>
                <a:spcPct val="0"/>
              </a:spcBef>
              <a:spcAft>
                <a:spcPts val="600"/>
              </a:spcAft>
              <a:buClrTx/>
              <a:buSzTx/>
              <a:buFontTx/>
              <a:buChar char="•"/>
              <a:tabLst/>
            </a:pPr>
            <a:r>
              <a:rPr kumimoji="0" lang="fr-FR" altLang="fr-FR" sz="1700" b="1" i="0" u="none" strike="noStrike" cap="none" normalizeH="0" baseline="0">
                <a:ln>
                  <a:noFill/>
                </a:ln>
                <a:effectLst/>
                <a:latin typeface="Arial" panose="020B0604020202020204" pitchFamily="34" charset="0"/>
              </a:rPr>
              <a:t>Un groupe privé pour poser vos questions </a:t>
            </a:r>
          </a:p>
          <a:p>
            <a:pPr marL="0" marR="0" lvl="0" indent="0" defTabSz="914400" rtl="0" eaLnBrk="0" fontAlgn="base" latinLnBrk="0" hangingPunct="0">
              <a:spcBef>
                <a:spcPct val="0"/>
              </a:spcBef>
              <a:spcAft>
                <a:spcPts val="600"/>
              </a:spcAft>
              <a:buClrTx/>
              <a:buSzTx/>
              <a:buFontTx/>
              <a:buChar char="•"/>
              <a:tabLst/>
            </a:pPr>
            <a:r>
              <a:rPr kumimoji="0" lang="fr-FR" altLang="fr-FR" sz="1700" b="1" i="0" u="none" strike="noStrike" cap="none" normalizeH="0" baseline="0">
                <a:ln>
                  <a:noFill/>
                </a:ln>
                <a:effectLst/>
                <a:latin typeface="Arial" panose="020B0604020202020204" pitchFamily="34" charset="0"/>
              </a:rPr>
              <a:t>Un dialogue de groupe, une cohésion du groupe et de l’entraide </a:t>
            </a:r>
          </a:p>
          <a:p>
            <a:pPr marL="0" marR="0" lvl="0" indent="0" defTabSz="914400" rtl="0" eaLnBrk="0" fontAlgn="base" latinLnBrk="0" hangingPunct="0">
              <a:spcBef>
                <a:spcPct val="0"/>
              </a:spcBef>
              <a:spcAft>
                <a:spcPts val="600"/>
              </a:spcAft>
              <a:buClrTx/>
              <a:buSzTx/>
              <a:buFontTx/>
              <a:buChar char="•"/>
              <a:tabLst/>
            </a:pPr>
            <a:r>
              <a:rPr kumimoji="0" lang="fr-FR" altLang="fr-FR" sz="1700" b="1" i="0" u="none" strike="noStrike" cap="none" normalizeH="0" baseline="0">
                <a:ln>
                  <a:noFill/>
                </a:ln>
                <a:effectLst/>
                <a:latin typeface="Arial" panose="020B0604020202020204" pitchFamily="34" charset="0"/>
              </a:rPr>
              <a:t>Un weekend Feng Shui annuel avec les anciens et parfois l’une ou l’autre journée en plus. </a:t>
            </a:r>
          </a:p>
          <a:p>
            <a:pPr marL="0" marR="0" lvl="0" indent="0" defTabSz="914400" rtl="0" eaLnBrk="0" fontAlgn="base" latinLnBrk="0" hangingPunct="0">
              <a:spcBef>
                <a:spcPct val="0"/>
              </a:spcBef>
              <a:spcAft>
                <a:spcPts val="600"/>
              </a:spcAft>
              <a:buClrTx/>
              <a:buSzTx/>
              <a:buFontTx/>
              <a:buChar char="•"/>
              <a:tabLst/>
            </a:pPr>
            <a:r>
              <a:rPr kumimoji="0" lang="fr-FR" altLang="fr-FR" sz="1700" b="1" i="0" u="none" strike="noStrike" cap="none" normalizeH="0" baseline="0">
                <a:ln>
                  <a:noFill/>
                </a:ln>
                <a:effectLst/>
                <a:latin typeface="Arial" panose="020B0604020202020204" pitchFamily="34" charset="0"/>
              </a:rPr>
              <a:t>La possibilité de suivre à nouveau les cours gratuitement si vous avez arrêté de pratiquer un moment </a:t>
            </a:r>
          </a:p>
          <a:p>
            <a:pPr marL="0" marR="0" lvl="0" indent="0" defTabSz="914400" rtl="0" eaLnBrk="0" fontAlgn="base" latinLnBrk="0" hangingPunct="0">
              <a:spcBef>
                <a:spcPct val="0"/>
              </a:spcBef>
              <a:spcAft>
                <a:spcPts val="600"/>
              </a:spcAft>
              <a:buClrTx/>
              <a:buSzTx/>
              <a:buFontTx/>
              <a:buChar char="•"/>
              <a:tabLst/>
            </a:pPr>
            <a:r>
              <a:rPr kumimoji="0" lang="fr-FR" altLang="fr-FR" sz="1700" b="1" i="0" u="none" strike="noStrike" cap="none" normalizeH="0" baseline="0">
                <a:ln>
                  <a:noFill/>
                </a:ln>
                <a:effectLst/>
                <a:latin typeface="Arial" panose="020B0604020202020204" pitchFamily="34" charset="0"/>
              </a:rPr>
              <a:t>Une mise à niveau possible gratuitement</a:t>
            </a:r>
            <a:r>
              <a:rPr kumimoji="0" lang="fr-FR" altLang="fr-FR" sz="1700" b="0" i="0" u="none" strike="noStrike" cap="none" normalizeH="0" baseline="0">
                <a:ln>
                  <a:noFill/>
                </a:ln>
                <a:effectLst/>
                <a:latin typeface="Arial" panose="020B0604020202020204" pitchFamily="34" charset="0"/>
              </a:rPr>
              <a:t> </a:t>
            </a:r>
          </a:p>
        </p:txBody>
      </p:sp>
    </p:spTree>
    <p:extLst>
      <p:ext uri="{BB962C8B-B14F-4D97-AF65-F5344CB8AC3E}">
        <p14:creationId xmlns:p14="http://schemas.microsoft.com/office/powerpoint/2010/main" val="262796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05DA9C-2E93-3D70-2926-B1E901D88091}"/>
              </a:ext>
            </a:extLst>
          </p:cNvPr>
          <p:cNvSpPr>
            <a:spLocks noGrp="1"/>
          </p:cNvSpPr>
          <p:nvPr>
            <p:ph type="title"/>
          </p:nvPr>
        </p:nvSpPr>
        <p:spPr/>
        <p:txBody>
          <a:bodyPr/>
          <a:lstStyle/>
          <a:p>
            <a:r>
              <a:rPr lang="fr-BE" dirty="0"/>
              <a:t>La première question à se poser</a:t>
            </a:r>
          </a:p>
        </p:txBody>
      </p:sp>
      <p:graphicFrame>
        <p:nvGraphicFramePr>
          <p:cNvPr id="4" name="Espace réservé du contenu 3">
            <a:extLst>
              <a:ext uri="{FF2B5EF4-FFF2-40B4-BE49-F238E27FC236}">
                <a16:creationId xmlns:a16="http://schemas.microsoft.com/office/drawing/2014/main" id="{4A1F5236-53D7-998B-3AAF-46EBEC537320}"/>
              </a:ext>
            </a:extLst>
          </p:cNvPr>
          <p:cNvGraphicFramePr>
            <a:graphicFrameLocks noGrp="1"/>
          </p:cNvGraphicFramePr>
          <p:nvPr>
            <p:ph idx="1"/>
            <p:extLst>
              <p:ext uri="{D42A27DB-BD31-4B8C-83A1-F6EECF244321}">
                <p14:modId xmlns:p14="http://schemas.microsoft.com/office/powerpoint/2010/main" val="1854651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0888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0">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A7E4DA61-C841-6EFB-2BCE-FCAE676CE909}"/>
              </a:ext>
            </a:extLst>
          </p:cNvPr>
          <p:cNvSpPr>
            <a:spLocks noGrp="1"/>
          </p:cNvSpPr>
          <p:nvPr>
            <p:ph type="title"/>
          </p:nvPr>
        </p:nvSpPr>
        <p:spPr>
          <a:xfrm>
            <a:off x="5526156" y="365125"/>
            <a:ext cx="5827643" cy="1433433"/>
          </a:xfrm>
        </p:spPr>
        <p:txBody>
          <a:bodyPr anchor="b">
            <a:normAutofit/>
          </a:bodyPr>
          <a:lstStyle/>
          <a:p>
            <a:r>
              <a:rPr lang="fr-BE"/>
              <a:t>Que coûte la formation?</a:t>
            </a:r>
            <a:endParaRPr lang="fr-BE" dirty="0"/>
          </a:p>
        </p:txBody>
      </p:sp>
      <p:pic>
        <p:nvPicPr>
          <p:cNvPr id="4" name="Image 3" descr="Une image contenant Police, texte, blanc, Graphique&#10;&#10;Description générée automatiquement">
            <a:extLst>
              <a:ext uri="{FF2B5EF4-FFF2-40B4-BE49-F238E27FC236}">
                <a16:creationId xmlns:a16="http://schemas.microsoft.com/office/drawing/2014/main" id="{2DAC90D2-F108-9453-CDE6-EF64CD39E216}"/>
              </a:ext>
            </a:extLst>
          </p:cNvPr>
          <p:cNvPicPr>
            <a:picLocks noChangeAspect="1"/>
          </p:cNvPicPr>
          <p:nvPr/>
        </p:nvPicPr>
        <p:blipFill>
          <a:blip r:embed="rId2"/>
          <a:stretch>
            <a:fillRect/>
          </a:stretch>
        </p:blipFill>
        <p:spPr>
          <a:xfrm>
            <a:off x="643466" y="3430088"/>
            <a:ext cx="4309533" cy="2154766"/>
          </a:xfrm>
          <a:prstGeom prst="rect">
            <a:avLst/>
          </a:prstGeom>
        </p:spPr>
      </p:pic>
      <p:sp>
        <p:nvSpPr>
          <p:cNvPr id="3" name="Espace réservé du contenu 2">
            <a:extLst>
              <a:ext uri="{FF2B5EF4-FFF2-40B4-BE49-F238E27FC236}">
                <a16:creationId xmlns:a16="http://schemas.microsoft.com/office/drawing/2014/main" id="{E400E959-66FE-1D2B-1442-52062108285C}"/>
              </a:ext>
            </a:extLst>
          </p:cNvPr>
          <p:cNvSpPr>
            <a:spLocks noGrp="1"/>
          </p:cNvSpPr>
          <p:nvPr>
            <p:ph idx="1"/>
          </p:nvPr>
        </p:nvSpPr>
        <p:spPr>
          <a:xfrm>
            <a:off x="5526156" y="2055813"/>
            <a:ext cx="5827644" cy="4121149"/>
          </a:xfrm>
        </p:spPr>
        <p:txBody>
          <a:bodyPr anchor="t">
            <a:normAutofit/>
          </a:bodyPr>
          <a:lstStyle/>
          <a:p>
            <a:r>
              <a:rPr lang="fr-BE" sz="2000" b="1"/>
              <a:t>Vous pouvez payer par Manuel  OU par Cycle</a:t>
            </a:r>
          </a:p>
          <a:p>
            <a:pPr marL="0" indent="0">
              <a:buNone/>
            </a:pPr>
            <a:r>
              <a:rPr lang="fr-BE" sz="2000"/>
              <a:t>(paiement avant l’étude du manuel)</a:t>
            </a:r>
          </a:p>
          <a:p>
            <a:pPr marL="0" indent="0">
              <a:buNone/>
            </a:pPr>
            <a:r>
              <a:rPr lang="fr-BE" sz="2000"/>
              <a:t>Si vous payez par Manuel: </a:t>
            </a:r>
          </a:p>
          <a:p>
            <a:pPr marL="0" indent="0">
              <a:buNone/>
            </a:pPr>
            <a:r>
              <a:rPr lang="fr-BE" sz="2000"/>
              <a:t>	Manuels 1,2,4: 300 euros, Manuel 4: 400 euros</a:t>
            </a:r>
          </a:p>
          <a:p>
            <a:pPr marL="0" indent="0">
              <a:buNone/>
            </a:pPr>
            <a:r>
              <a:rPr lang="fr-BE" sz="2000"/>
              <a:t>	Manuels 5 et 6: 500 euros</a:t>
            </a:r>
          </a:p>
          <a:p>
            <a:pPr marL="0" indent="0">
              <a:buNone/>
            </a:pPr>
            <a:r>
              <a:rPr lang="fr-BE" sz="2000"/>
              <a:t>	Manuels 7 et 8: 550 euros</a:t>
            </a:r>
          </a:p>
          <a:p>
            <a:pPr marL="0" indent="0">
              <a:buNone/>
            </a:pPr>
            <a:r>
              <a:rPr lang="fr-BE" sz="2000"/>
              <a:t>Ces prix comprennent la pratique et donc également l’analyse de votre maison.</a:t>
            </a:r>
          </a:p>
        </p:txBody>
      </p:sp>
    </p:spTree>
    <p:extLst>
      <p:ext uri="{BB962C8B-B14F-4D97-AF65-F5344CB8AC3E}">
        <p14:creationId xmlns:p14="http://schemas.microsoft.com/office/powerpoint/2010/main" val="240909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82F1EFA3-6CBC-E8AB-74C0-14ED4473669D}"/>
              </a:ext>
            </a:extLst>
          </p:cNvPr>
          <p:cNvSpPr>
            <a:spLocks noGrp="1"/>
          </p:cNvSpPr>
          <p:nvPr>
            <p:ph type="title"/>
          </p:nvPr>
        </p:nvSpPr>
        <p:spPr>
          <a:xfrm>
            <a:off x="5526156" y="365125"/>
            <a:ext cx="5827643" cy="1433433"/>
          </a:xfrm>
        </p:spPr>
        <p:txBody>
          <a:bodyPr anchor="b">
            <a:normAutofit/>
          </a:bodyPr>
          <a:lstStyle/>
          <a:p>
            <a:r>
              <a:rPr lang="fr-BE" dirty="0"/>
              <a:t>Que coûte la formation?</a:t>
            </a:r>
          </a:p>
        </p:txBody>
      </p:sp>
      <p:pic>
        <p:nvPicPr>
          <p:cNvPr id="4" name="Image 3" descr="Une image contenant texte, Police, Graphique, graphisme&#10;&#10;Description générée automatiquement">
            <a:extLst>
              <a:ext uri="{FF2B5EF4-FFF2-40B4-BE49-F238E27FC236}">
                <a16:creationId xmlns:a16="http://schemas.microsoft.com/office/drawing/2014/main" id="{B0139DE1-C039-1B85-4787-A1C3C4C03B3B}"/>
              </a:ext>
            </a:extLst>
          </p:cNvPr>
          <p:cNvPicPr>
            <a:picLocks noChangeAspect="1"/>
          </p:cNvPicPr>
          <p:nvPr/>
        </p:nvPicPr>
        <p:blipFill>
          <a:blip r:embed="rId2"/>
          <a:stretch>
            <a:fillRect/>
          </a:stretch>
        </p:blipFill>
        <p:spPr>
          <a:xfrm>
            <a:off x="643466" y="3073572"/>
            <a:ext cx="4309533" cy="2867798"/>
          </a:xfrm>
          <a:prstGeom prst="rect">
            <a:avLst/>
          </a:prstGeom>
        </p:spPr>
      </p:pic>
      <p:sp>
        <p:nvSpPr>
          <p:cNvPr id="3" name="Espace réservé du contenu 2">
            <a:extLst>
              <a:ext uri="{FF2B5EF4-FFF2-40B4-BE49-F238E27FC236}">
                <a16:creationId xmlns:a16="http://schemas.microsoft.com/office/drawing/2014/main" id="{86C25810-745C-CB50-F491-E0AE85852409}"/>
              </a:ext>
            </a:extLst>
          </p:cNvPr>
          <p:cNvSpPr>
            <a:spLocks noGrp="1"/>
          </p:cNvSpPr>
          <p:nvPr>
            <p:ph idx="1"/>
          </p:nvPr>
        </p:nvSpPr>
        <p:spPr>
          <a:xfrm>
            <a:off x="5526156" y="2055813"/>
            <a:ext cx="5827644" cy="4121149"/>
          </a:xfrm>
        </p:spPr>
        <p:txBody>
          <a:bodyPr anchor="t">
            <a:normAutofit/>
          </a:bodyPr>
          <a:lstStyle/>
          <a:p>
            <a:pPr marL="0" indent="0">
              <a:buNone/>
            </a:pPr>
            <a:r>
              <a:rPr lang="fr-BE" sz="2000" b="1"/>
              <a:t>Si vous payez par cycle:</a:t>
            </a:r>
          </a:p>
          <a:p>
            <a:pPr marL="0" indent="0">
              <a:buNone/>
            </a:pPr>
            <a:r>
              <a:rPr lang="fr-BE" sz="2000"/>
              <a:t>Cycle 1: 1300 euros - 100 euros de réduction = 1200 euros</a:t>
            </a:r>
          </a:p>
          <a:p>
            <a:pPr marL="0" indent="0">
              <a:buNone/>
            </a:pPr>
            <a:r>
              <a:rPr lang="fr-BE" sz="2000"/>
              <a:t>Cycle 2: 1000 euros - 100 euros de réduction = 900 euros</a:t>
            </a:r>
          </a:p>
          <a:p>
            <a:pPr marL="0" indent="0">
              <a:buNone/>
            </a:pPr>
            <a:r>
              <a:rPr lang="fr-BE" sz="2000"/>
              <a:t>Cycle 3: 1100 euros – 100 euros de réduction = 1000 euros</a:t>
            </a:r>
          </a:p>
          <a:p>
            <a:pPr marL="0" indent="0">
              <a:buNone/>
            </a:pPr>
            <a:endParaRPr lang="fr-BE" sz="2000"/>
          </a:p>
          <a:p>
            <a:pPr marL="0" indent="0">
              <a:buNone/>
            </a:pPr>
            <a:r>
              <a:rPr lang="fr-BE" sz="2000" b="1"/>
              <a:t>Si vous payez les 3 cycles en 1 fois</a:t>
            </a:r>
            <a:r>
              <a:rPr lang="fr-BE" sz="2000"/>
              <a:t>: 2800 euros</a:t>
            </a:r>
          </a:p>
        </p:txBody>
      </p:sp>
    </p:spTree>
    <p:extLst>
      <p:ext uri="{BB962C8B-B14F-4D97-AF65-F5344CB8AC3E}">
        <p14:creationId xmlns:p14="http://schemas.microsoft.com/office/powerpoint/2010/main" val="885507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64B2A1E-AE66-49D1-207B-0491AEBFCAD1}"/>
              </a:ext>
            </a:extLst>
          </p:cNvPr>
          <p:cNvSpPr>
            <a:spLocks noGrp="1"/>
          </p:cNvSpPr>
          <p:nvPr>
            <p:ph type="title"/>
          </p:nvPr>
        </p:nvSpPr>
        <p:spPr>
          <a:xfrm>
            <a:off x="838201" y="365125"/>
            <a:ext cx="5251316" cy="1807305"/>
          </a:xfrm>
        </p:spPr>
        <p:txBody>
          <a:bodyPr>
            <a:normAutofit/>
          </a:bodyPr>
          <a:lstStyle/>
          <a:p>
            <a:r>
              <a:rPr lang="fr-BE" dirty="0"/>
              <a:t>Appelez-moi</a:t>
            </a:r>
          </a:p>
        </p:txBody>
      </p:sp>
      <p:sp>
        <p:nvSpPr>
          <p:cNvPr id="3" name="Espace réservé du contenu 2">
            <a:extLst>
              <a:ext uri="{FF2B5EF4-FFF2-40B4-BE49-F238E27FC236}">
                <a16:creationId xmlns:a16="http://schemas.microsoft.com/office/drawing/2014/main" id="{295CE445-2671-4500-D5EB-25AB99230D0C}"/>
              </a:ext>
            </a:extLst>
          </p:cNvPr>
          <p:cNvSpPr>
            <a:spLocks noGrp="1"/>
          </p:cNvSpPr>
          <p:nvPr>
            <p:ph idx="1"/>
          </p:nvPr>
        </p:nvSpPr>
        <p:spPr>
          <a:xfrm>
            <a:off x="838200" y="2333297"/>
            <a:ext cx="4619621" cy="3843666"/>
          </a:xfrm>
        </p:spPr>
        <p:txBody>
          <a:bodyPr>
            <a:normAutofit/>
          </a:bodyPr>
          <a:lstStyle/>
          <a:p>
            <a:r>
              <a:rPr lang="fr-BE" sz="2000"/>
              <a:t>Je reste à votre disposition pour répondre à toutes vos questions sans engagements</a:t>
            </a:r>
          </a:p>
          <a:p>
            <a:endParaRPr lang="fr-BE" sz="2000"/>
          </a:p>
          <a:p>
            <a:r>
              <a:rPr lang="fr-BE" sz="2000">
                <a:hlinkClick r:id="rId2"/>
              </a:rPr>
              <a:t>www.fengshui-positif.be/contact</a:t>
            </a:r>
            <a:endParaRPr lang="fr-BE" sz="2000"/>
          </a:p>
          <a:p>
            <a:r>
              <a:rPr lang="fr-BE" sz="2000">
                <a:hlinkClick r:id="rId3"/>
              </a:rPr>
              <a:t>bernadette.harvengt@gmail.com</a:t>
            </a:r>
            <a:endParaRPr lang="fr-BE" sz="2000"/>
          </a:p>
          <a:p>
            <a:r>
              <a:rPr lang="fr-BE" sz="2000"/>
              <a:t>+32 (0)476 91 86 50</a:t>
            </a:r>
          </a:p>
          <a:p>
            <a:endParaRPr lang="fr-BE" sz="2000"/>
          </a:p>
        </p:txBody>
      </p:sp>
      <p:pic>
        <p:nvPicPr>
          <p:cNvPr id="5" name="Image 4" descr="Une image contenant Visage humain, personne, habits, sourire&#10;&#10;Description générée automatiquement">
            <a:extLst>
              <a:ext uri="{FF2B5EF4-FFF2-40B4-BE49-F238E27FC236}">
                <a16:creationId xmlns:a16="http://schemas.microsoft.com/office/drawing/2014/main" id="{DB0780F9-2CC7-FE73-800E-E51B8B643D28}"/>
              </a:ext>
            </a:extLst>
          </p:cNvPr>
          <p:cNvPicPr>
            <a:picLocks noChangeAspect="1"/>
          </p:cNvPicPr>
          <p:nvPr/>
        </p:nvPicPr>
        <p:blipFill rotWithShape="1">
          <a:blip r:embed="rId4">
            <a:extLst>
              <a:ext uri="{28A0092B-C50C-407E-A947-70E740481C1C}">
                <a14:useLocalDpi xmlns:a14="http://schemas.microsoft.com/office/drawing/2010/main" val="0"/>
              </a:ext>
            </a:extLst>
          </a:blip>
          <a:srcRect r="2" b="2323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46405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74232E-8569-363E-6F3F-28336AC3EF21}"/>
              </a:ext>
            </a:extLst>
          </p:cNvPr>
          <p:cNvSpPr>
            <a:spLocks noGrp="1"/>
          </p:cNvSpPr>
          <p:nvPr>
            <p:ph type="title"/>
          </p:nvPr>
        </p:nvSpPr>
        <p:spPr>
          <a:xfrm>
            <a:off x="838199" y="548464"/>
            <a:ext cx="3807187" cy="2228074"/>
          </a:xfrm>
        </p:spPr>
        <p:txBody>
          <a:bodyPr>
            <a:normAutofit/>
          </a:bodyPr>
          <a:lstStyle/>
          <a:p>
            <a:r>
              <a:rPr lang="fr-BE" sz="4000"/>
              <a:t>Présentation de la formation complète</a:t>
            </a:r>
          </a:p>
        </p:txBody>
      </p:sp>
      <p:sp>
        <p:nvSpPr>
          <p:cNvPr id="3" name="Espace réservé du contenu 2">
            <a:extLst>
              <a:ext uri="{FF2B5EF4-FFF2-40B4-BE49-F238E27FC236}">
                <a16:creationId xmlns:a16="http://schemas.microsoft.com/office/drawing/2014/main" id="{D2A40B80-3164-7D7B-C5FA-36574184003D}"/>
              </a:ext>
            </a:extLst>
          </p:cNvPr>
          <p:cNvSpPr>
            <a:spLocks noGrp="1"/>
          </p:cNvSpPr>
          <p:nvPr>
            <p:ph idx="1"/>
          </p:nvPr>
        </p:nvSpPr>
        <p:spPr>
          <a:xfrm>
            <a:off x="838201" y="2962279"/>
            <a:ext cx="3799425" cy="3143241"/>
          </a:xfrm>
        </p:spPr>
        <p:txBody>
          <a:bodyPr>
            <a:normAutofit/>
          </a:bodyPr>
          <a:lstStyle/>
          <a:p>
            <a:r>
              <a:rPr lang="fr-BE" sz="1400"/>
              <a:t>3 cycles</a:t>
            </a:r>
          </a:p>
          <a:p>
            <a:r>
              <a:rPr lang="fr-BE" sz="1400"/>
              <a:t>8 Manuels</a:t>
            </a:r>
          </a:p>
          <a:p>
            <a:r>
              <a:rPr lang="fr-BE" sz="1400"/>
              <a:t>Entre 21 et 23 jours en fonction du rythme de l’étudiant</a:t>
            </a:r>
          </a:p>
          <a:p>
            <a:r>
              <a:rPr lang="fr-BE" sz="1400"/>
              <a:t>6 jours de pratique minimum </a:t>
            </a:r>
          </a:p>
          <a:p>
            <a:r>
              <a:rPr lang="fr-BE" sz="1400"/>
              <a:t>Suivi de l’étudiant après la formation</a:t>
            </a:r>
          </a:p>
          <a:p>
            <a:r>
              <a:rPr lang="fr-BE" sz="1400"/>
              <a:t>Attestation en fin de premier et deuxième cycles</a:t>
            </a:r>
          </a:p>
          <a:p>
            <a:r>
              <a:rPr lang="fr-BE" sz="1400"/>
              <a:t>Diplôme en fin de troisième cycle</a:t>
            </a:r>
          </a:p>
          <a:p>
            <a:r>
              <a:rPr lang="fr-BE" sz="1400"/>
              <a:t>Structure, pédagogie et réponse aux questions par mail ou autre…</a:t>
            </a:r>
          </a:p>
          <a:p>
            <a:endParaRPr lang="fr-BE" sz="1400"/>
          </a:p>
        </p:txBody>
      </p:sp>
      <p:pic>
        <p:nvPicPr>
          <p:cNvPr id="5" name="Picture 4" descr="Vue de haut des livres avec différentes couleurs de couverture">
            <a:extLst>
              <a:ext uri="{FF2B5EF4-FFF2-40B4-BE49-F238E27FC236}">
                <a16:creationId xmlns:a16="http://schemas.microsoft.com/office/drawing/2014/main" id="{E9404346-7D90-5053-2A27-B61A257CFCD2}"/>
              </a:ext>
            </a:extLst>
          </p:cNvPr>
          <p:cNvPicPr>
            <a:picLocks noChangeAspect="1"/>
          </p:cNvPicPr>
          <p:nvPr/>
        </p:nvPicPr>
        <p:blipFill rotWithShape="1">
          <a:blip r:embed="rId2"/>
          <a:srcRect t="4506"/>
          <a:stretch/>
        </p:blipFill>
        <p:spPr>
          <a:xfrm>
            <a:off x="5010386" y="10"/>
            <a:ext cx="7181613" cy="6857990"/>
          </a:xfrm>
          <a:prstGeom prst="rect">
            <a:avLst/>
          </a:prstGeom>
          <a:effectLst/>
        </p:spPr>
      </p:pic>
    </p:spTree>
    <p:extLst>
      <p:ext uri="{BB962C8B-B14F-4D97-AF65-F5344CB8AC3E}">
        <p14:creationId xmlns:p14="http://schemas.microsoft.com/office/powerpoint/2010/main" val="111025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898B8EB-E53C-4E72-9817-B4BFCAD73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4E130362-2F35-4AB7-9EA5-DBC0F771A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56BE988C-7A5B-41EC-A46C-AEA93D8D3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82111CE7-F4DC-5C91-F6F0-8924A683113F}"/>
              </a:ext>
            </a:extLst>
          </p:cNvPr>
          <p:cNvSpPr>
            <a:spLocks noGrp="1"/>
          </p:cNvSpPr>
          <p:nvPr>
            <p:ph type="title"/>
          </p:nvPr>
        </p:nvSpPr>
        <p:spPr>
          <a:xfrm>
            <a:off x="475488" y="1124712"/>
            <a:ext cx="4023360" cy="3200400"/>
          </a:xfrm>
        </p:spPr>
        <p:txBody>
          <a:bodyPr vert="horz" lIns="91440" tIns="45720" rIns="91440" bIns="45720" rtlCol="0" anchor="b">
            <a:normAutofit/>
          </a:bodyPr>
          <a:lstStyle/>
          <a:p>
            <a:r>
              <a:rPr lang="en-US" sz="4800"/>
              <a:t>Premier cycle – 9 jours (non consécutifs)</a:t>
            </a:r>
          </a:p>
        </p:txBody>
      </p:sp>
      <p:sp>
        <p:nvSpPr>
          <p:cNvPr id="22" name="Rectangle 21">
            <a:extLst>
              <a:ext uri="{FF2B5EF4-FFF2-40B4-BE49-F238E27FC236}">
                <a16:creationId xmlns:a16="http://schemas.microsoft.com/office/drawing/2014/main" id="{E3CB1EC0-40A9-4D5E-B7E2-6E3423CE2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descr="Une image contenant texte, capture d’écran, logiciel, Icône d’ordinateur&#10;&#10;Description générée automatiquement">
            <a:extLst>
              <a:ext uri="{FF2B5EF4-FFF2-40B4-BE49-F238E27FC236}">
                <a16:creationId xmlns:a16="http://schemas.microsoft.com/office/drawing/2014/main" id="{FF01947B-77C8-D15F-91C3-3D0184DD1D40}"/>
              </a:ext>
            </a:extLst>
          </p:cNvPr>
          <p:cNvPicPr>
            <a:picLocks noChangeAspect="1"/>
          </p:cNvPicPr>
          <p:nvPr/>
        </p:nvPicPr>
        <p:blipFill rotWithShape="1">
          <a:blip r:embed="rId2"/>
          <a:srcRect l="41694" t="9606" r="27016" b="15555"/>
          <a:stretch/>
        </p:blipFill>
        <p:spPr>
          <a:xfrm>
            <a:off x="5999810" y="625682"/>
            <a:ext cx="1984604" cy="2670048"/>
          </a:xfrm>
          <a:prstGeom prst="rect">
            <a:avLst/>
          </a:prstGeom>
        </p:spPr>
      </p:pic>
      <p:pic>
        <p:nvPicPr>
          <p:cNvPr id="11" name="Image 10" descr="Une image contenant texte, capture d’écran, logiciel, Icône d’ordinateur&#10;&#10;Description générée automatiquement">
            <a:extLst>
              <a:ext uri="{FF2B5EF4-FFF2-40B4-BE49-F238E27FC236}">
                <a16:creationId xmlns:a16="http://schemas.microsoft.com/office/drawing/2014/main" id="{C1871220-2D32-051D-2837-4053730AF49B}"/>
              </a:ext>
            </a:extLst>
          </p:cNvPr>
          <p:cNvPicPr>
            <a:picLocks noChangeAspect="1"/>
          </p:cNvPicPr>
          <p:nvPr/>
        </p:nvPicPr>
        <p:blipFill rotWithShape="1">
          <a:blip r:embed="rId3"/>
          <a:srcRect l="41774" t="9319" r="27178" b="16130"/>
          <a:stretch/>
        </p:blipFill>
        <p:spPr>
          <a:xfrm>
            <a:off x="9335144" y="625682"/>
            <a:ext cx="1976863" cy="2670048"/>
          </a:xfrm>
          <a:prstGeom prst="rect">
            <a:avLst/>
          </a:prstGeom>
        </p:spPr>
      </p:pic>
      <p:sp>
        <p:nvSpPr>
          <p:cNvPr id="24" name="Rectangle 23">
            <a:extLst>
              <a:ext uri="{FF2B5EF4-FFF2-40B4-BE49-F238E27FC236}">
                <a16:creationId xmlns:a16="http://schemas.microsoft.com/office/drawing/2014/main" id="{DCBE52EF-2889-423F-947C-0E44A760D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Espace réservé du contenu 4" descr="Une image contenant texte, capture d’écran, logiciel, Icône d’ordinateur&#10;&#10;Description générée automatiquement">
            <a:extLst>
              <a:ext uri="{FF2B5EF4-FFF2-40B4-BE49-F238E27FC236}">
                <a16:creationId xmlns:a16="http://schemas.microsoft.com/office/drawing/2014/main" id="{80236554-3D76-D919-93A3-C681842EADD2}"/>
              </a:ext>
            </a:extLst>
          </p:cNvPr>
          <p:cNvPicPr>
            <a:picLocks noGrp="1" noChangeAspect="1"/>
          </p:cNvPicPr>
          <p:nvPr>
            <p:ph idx="1"/>
          </p:nvPr>
        </p:nvPicPr>
        <p:blipFill rotWithShape="1">
          <a:blip r:embed="rId4"/>
          <a:srcRect l="40976" t="9563" r="26867" b="16548"/>
          <a:stretch/>
        </p:blipFill>
        <p:spPr>
          <a:xfrm>
            <a:off x="5959202" y="3388059"/>
            <a:ext cx="2065819" cy="2670048"/>
          </a:xfrm>
          <a:prstGeom prst="rect">
            <a:avLst/>
          </a:prstGeom>
        </p:spPr>
      </p:pic>
      <p:pic>
        <p:nvPicPr>
          <p:cNvPr id="7" name="Image 6" descr="Une image contenant texte, capture d’écran, logiciel, Icône d’ordinateur&#10;&#10;Description générée automatiquement">
            <a:extLst>
              <a:ext uri="{FF2B5EF4-FFF2-40B4-BE49-F238E27FC236}">
                <a16:creationId xmlns:a16="http://schemas.microsoft.com/office/drawing/2014/main" id="{F46CB9E2-BC3A-21CD-B578-0693D2136051}"/>
              </a:ext>
            </a:extLst>
          </p:cNvPr>
          <p:cNvPicPr>
            <a:picLocks noChangeAspect="1"/>
          </p:cNvPicPr>
          <p:nvPr/>
        </p:nvPicPr>
        <p:blipFill rotWithShape="1">
          <a:blip r:embed="rId5"/>
          <a:srcRect l="41209" t="9892" r="26210" b="16273"/>
          <a:stretch/>
        </p:blipFill>
        <p:spPr>
          <a:xfrm>
            <a:off x="9277236" y="3392424"/>
            <a:ext cx="2094587" cy="2670048"/>
          </a:xfrm>
          <a:prstGeom prst="rect">
            <a:avLst/>
          </a:prstGeom>
        </p:spPr>
      </p:pic>
    </p:spTree>
    <p:extLst>
      <p:ext uri="{BB962C8B-B14F-4D97-AF65-F5344CB8AC3E}">
        <p14:creationId xmlns:p14="http://schemas.microsoft.com/office/powerpoint/2010/main" val="416412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DE046428-2715-F80D-2396-95438261596B}"/>
              </a:ext>
            </a:extLst>
          </p:cNvPr>
          <p:cNvSpPr>
            <a:spLocks noGrp="1"/>
          </p:cNvSpPr>
          <p:nvPr>
            <p:ph type="title"/>
          </p:nvPr>
        </p:nvSpPr>
        <p:spPr>
          <a:xfrm>
            <a:off x="838200" y="673770"/>
            <a:ext cx="3220329" cy="2027227"/>
          </a:xfrm>
        </p:spPr>
        <p:txBody>
          <a:bodyPr anchor="t">
            <a:normAutofit/>
          </a:bodyPr>
          <a:lstStyle/>
          <a:p>
            <a:r>
              <a:rPr lang="fr-BE" sz="5400">
                <a:solidFill>
                  <a:srgbClr val="FFFFFF"/>
                </a:solidFill>
              </a:rPr>
              <a:t>Comment</a:t>
            </a:r>
          </a:p>
        </p:txBody>
      </p:sp>
      <p:graphicFrame>
        <p:nvGraphicFramePr>
          <p:cNvPr id="5" name="Espace réservé du contenu 2">
            <a:extLst>
              <a:ext uri="{FF2B5EF4-FFF2-40B4-BE49-F238E27FC236}">
                <a16:creationId xmlns:a16="http://schemas.microsoft.com/office/drawing/2014/main" id="{42437E8F-F8BA-00E0-978F-254A432E04BD}"/>
              </a:ext>
            </a:extLst>
          </p:cNvPr>
          <p:cNvGraphicFramePr>
            <a:graphicFrameLocks noGrp="1"/>
          </p:cNvGraphicFramePr>
          <p:nvPr>
            <p:ph idx="1"/>
            <p:extLst>
              <p:ext uri="{D42A27DB-BD31-4B8C-83A1-F6EECF244321}">
                <p14:modId xmlns:p14="http://schemas.microsoft.com/office/powerpoint/2010/main" val="162320161"/>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4048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0F3D01DE-F4C2-8EBC-45C3-0E12A5132B77}"/>
              </a:ext>
            </a:extLst>
          </p:cNvPr>
          <p:cNvSpPr>
            <a:spLocks noGrp="1"/>
          </p:cNvSpPr>
          <p:nvPr>
            <p:ph type="title"/>
          </p:nvPr>
        </p:nvSpPr>
        <p:spPr>
          <a:xfrm>
            <a:off x="630936" y="457200"/>
            <a:ext cx="4343400" cy="1929384"/>
          </a:xfrm>
        </p:spPr>
        <p:txBody>
          <a:bodyPr vert="horz" lIns="91440" tIns="45720" rIns="91440" bIns="45720" rtlCol="0" anchor="ctr">
            <a:normAutofit/>
          </a:bodyPr>
          <a:lstStyle/>
          <a:p>
            <a:r>
              <a:rPr lang="en-US"/>
              <a:t>Premier cycle Manuel 1 (2 jours)</a:t>
            </a:r>
          </a:p>
        </p:txBody>
      </p:sp>
      <p:sp>
        <p:nvSpPr>
          <p:cNvPr id="13"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F1B287E7-D56B-0D39-C26D-A66B06132D9C}"/>
              </a:ext>
            </a:extLst>
          </p:cNvPr>
          <p:cNvSpPr txBox="1"/>
          <p:nvPr/>
        </p:nvSpPr>
        <p:spPr>
          <a:xfrm>
            <a:off x="5541263" y="457200"/>
            <a:ext cx="6007608" cy="19293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b="1"/>
              <a:t>Nous ne pouvons faire d’analyse sans connaître l’influence environnementale sur nos lieux de travail et lieux de vie.</a:t>
            </a:r>
            <a:br>
              <a:rPr lang="en-US" sz="1500" b="1"/>
            </a:br>
            <a:r>
              <a:rPr lang="en-US" sz="1500" b="1"/>
              <a:t>Nous irons donc en extérieur afin de comprendre et d’analyser le paysage.</a:t>
            </a:r>
          </a:p>
          <a:p>
            <a:pPr indent="-228600">
              <a:lnSpc>
                <a:spcPct val="90000"/>
              </a:lnSpc>
              <a:spcAft>
                <a:spcPts val="600"/>
              </a:spcAft>
              <a:buFont typeface="Arial" panose="020B0604020202020204" pitchFamily="34" charset="0"/>
              <a:buChar char="•"/>
            </a:pPr>
            <a:r>
              <a:rPr lang="en-US" sz="1500" b="1" i="1">
                <a:effectLst/>
              </a:rPr>
              <a:t>Comprendre notre richesse, nos relations, notre santé à l’extérieur, autour de notre maison. </a:t>
            </a:r>
            <a:endParaRPr lang="en-US" sz="1500" b="1"/>
          </a:p>
          <a:p>
            <a:pPr indent="-228600">
              <a:lnSpc>
                <a:spcPct val="90000"/>
              </a:lnSpc>
              <a:spcAft>
                <a:spcPts val="600"/>
              </a:spcAft>
              <a:buFont typeface="Arial" panose="020B0604020202020204" pitchFamily="34" charset="0"/>
              <a:buChar char="•"/>
            </a:pPr>
            <a:r>
              <a:rPr lang="en-US" sz="1500" b="1" i="1">
                <a:effectLst/>
              </a:rPr>
              <a:t>Comprendre pourquoi tel ou tel commerce ne marchera jamais…</a:t>
            </a:r>
            <a:endParaRPr lang="en-US" sz="1500" b="1"/>
          </a:p>
        </p:txBody>
      </p:sp>
      <p:pic>
        <p:nvPicPr>
          <p:cNvPr id="6" name="Image 5">
            <a:extLst>
              <a:ext uri="{FF2B5EF4-FFF2-40B4-BE49-F238E27FC236}">
                <a16:creationId xmlns:a16="http://schemas.microsoft.com/office/drawing/2014/main" id="{D2763D8C-9DC9-3681-E35F-117D7DA59024}"/>
              </a:ext>
            </a:extLst>
          </p:cNvPr>
          <p:cNvPicPr>
            <a:picLocks noChangeAspect="1"/>
          </p:cNvPicPr>
          <p:nvPr/>
        </p:nvPicPr>
        <p:blipFill>
          <a:blip r:embed="rId2"/>
          <a:stretch>
            <a:fillRect/>
          </a:stretch>
        </p:blipFill>
        <p:spPr>
          <a:xfrm>
            <a:off x="466344" y="2606040"/>
            <a:ext cx="5468112" cy="3605784"/>
          </a:xfrm>
          <a:prstGeom prst="rect">
            <a:avLst/>
          </a:prstGeom>
        </p:spPr>
      </p:pic>
      <p:pic>
        <p:nvPicPr>
          <p:cNvPr id="4" name="Espace réservé du contenu 4">
            <a:extLst>
              <a:ext uri="{FF2B5EF4-FFF2-40B4-BE49-F238E27FC236}">
                <a16:creationId xmlns:a16="http://schemas.microsoft.com/office/drawing/2014/main" id="{EF148D16-8F43-872B-F05C-10434A7FBE11}"/>
              </a:ext>
            </a:extLst>
          </p:cNvPr>
          <p:cNvPicPr>
            <a:picLocks noGrp="1" noChangeAspect="1"/>
          </p:cNvPicPr>
          <p:nvPr>
            <p:ph idx="1"/>
          </p:nvPr>
        </p:nvPicPr>
        <p:blipFill rotWithShape="1">
          <a:blip r:embed="rId3"/>
          <a:srcRect l="40976" t="9563" r="26867" b="16548"/>
          <a:stretch/>
        </p:blipFill>
        <p:spPr>
          <a:xfrm>
            <a:off x="7565354" y="2569464"/>
            <a:ext cx="2846396" cy="3678936"/>
          </a:xfrm>
          <a:prstGeom prst="rect">
            <a:avLst/>
          </a:prstGeom>
        </p:spPr>
      </p:pic>
    </p:spTree>
    <p:extLst>
      <p:ext uri="{BB962C8B-B14F-4D97-AF65-F5344CB8AC3E}">
        <p14:creationId xmlns:p14="http://schemas.microsoft.com/office/powerpoint/2010/main" val="834294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32215C-39A8-0DEE-FD1B-850CB9BF6FCF}"/>
              </a:ext>
            </a:extLst>
          </p:cNvPr>
          <p:cNvSpPr>
            <a:spLocks noGrp="1"/>
          </p:cNvSpPr>
          <p:nvPr>
            <p:ph type="title"/>
          </p:nvPr>
        </p:nvSpPr>
        <p:spPr/>
        <p:txBody>
          <a:bodyPr/>
          <a:lstStyle/>
          <a:p>
            <a:r>
              <a:rPr lang="fr-BE" dirty="0"/>
              <a:t>Premier cycle Manuel 2 (2 jours)</a:t>
            </a:r>
          </a:p>
        </p:txBody>
      </p:sp>
      <p:pic>
        <p:nvPicPr>
          <p:cNvPr id="4" name="Espace réservé du contenu 3">
            <a:extLst>
              <a:ext uri="{FF2B5EF4-FFF2-40B4-BE49-F238E27FC236}">
                <a16:creationId xmlns:a16="http://schemas.microsoft.com/office/drawing/2014/main" id="{201C7F8B-8D55-FA92-B216-062F3A450061}"/>
              </a:ext>
            </a:extLst>
          </p:cNvPr>
          <p:cNvPicPr>
            <a:picLocks noGrp="1" noChangeAspect="1"/>
          </p:cNvPicPr>
          <p:nvPr>
            <p:ph idx="1"/>
          </p:nvPr>
        </p:nvPicPr>
        <p:blipFill rotWithShape="1">
          <a:blip r:embed="rId2"/>
          <a:srcRect l="41209" t="9892" r="26210" b="16273"/>
          <a:stretch/>
        </p:blipFill>
        <p:spPr>
          <a:xfrm>
            <a:off x="838200" y="1667361"/>
            <a:ext cx="3413519" cy="4351338"/>
          </a:xfrm>
          <a:prstGeom prst="rect">
            <a:avLst/>
          </a:prstGeom>
        </p:spPr>
      </p:pic>
      <p:sp>
        <p:nvSpPr>
          <p:cNvPr id="5" name="ZoneTexte 4">
            <a:extLst>
              <a:ext uri="{FF2B5EF4-FFF2-40B4-BE49-F238E27FC236}">
                <a16:creationId xmlns:a16="http://schemas.microsoft.com/office/drawing/2014/main" id="{041AE1F6-8BAD-2200-271E-F9EB74072329}"/>
              </a:ext>
            </a:extLst>
          </p:cNvPr>
          <p:cNvSpPr txBox="1"/>
          <p:nvPr/>
        </p:nvSpPr>
        <p:spPr>
          <a:xfrm>
            <a:off x="4814596" y="1690688"/>
            <a:ext cx="6354849" cy="3254938"/>
          </a:xfrm>
          <a:prstGeom prst="rect">
            <a:avLst/>
          </a:prstGeom>
          <a:noFill/>
        </p:spPr>
        <p:txBody>
          <a:bodyPr wrap="square" rtlCol="0">
            <a:spAutoFit/>
          </a:bodyPr>
          <a:lstStyle/>
          <a:p>
            <a:r>
              <a:rPr lang="fr-BE" b="1" dirty="0"/>
              <a:t>La porte, organe vital de l’habitation revêt une importance considérable pour la vie dans l’habitat.</a:t>
            </a:r>
            <a:br>
              <a:rPr lang="fr-BE" b="1" dirty="0"/>
            </a:br>
            <a:endParaRPr lang="fr-BE" b="1" dirty="0"/>
          </a:p>
          <a:p>
            <a:r>
              <a:rPr lang="fr-BE" b="1" dirty="0"/>
              <a:t>Elle est étudiée de façon quasi-exhaustive tant sur le plan des théories – formules spécifiques à la porte d’entrée – que sur le plan pratique avec découverte de l’utilisation du </a:t>
            </a:r>
            <a:r>
              <a:rPr lang="fr-BE" b="1" i="1" dirty="0" err="1"/>
              <a:t>luopan</a:t>
            </a:r>
            <a:r>
              <a:rPr lang="fr-BE" b="1" dirty="0"/>
              <a:t> (boussole) et prise de mesures.</a:t>
            </a:r>
          </a:p>
          <a:p>
            <a:endParaRPr lang="fr-BE" b="1" i="1" dirty="0">
              <a:solidFill>
                <a:srgbClr val="FF6600"/>
              </a:solidFill>
              <a:effectLst/>
            </a:endParaRPr>
          </a:p>
          <a:p>
            <a:r>
              <a:rPr lang="fr-BE" b="1" i="1" dirty="0">
                <a:solidFill>
                  <a:srgbClr val="FF6600"/>
                </a:solidFill>
                <a:effectLst/>
              </a:rPr>
              <a:t>Utiliser cet outil merveilleux et tellement précis pour comprendre que les directions mesurées nous soutiennent ou nous freinent dans nos projets.</a:t>
            </a:r>
            <a:endParaRPr lang="fr-BE" b="1" dirty="0"/>
          </a:p>
        </p:txBody>
      </p:sp>
      <p:sp>
        <p:nvSpPr>
          <p:cNvPr id="6" name="ZoneTexte 5">
            <a:extLst>
              <a:ext uri="{FF2B5EF4-FFF2-40B4-BE49-F238E27FC236}">
                <a16:creationId xmlns:a16="http://schemas.microsoft.com/office/drawing/2014/main" id="{66CB1E1E-FDDA-A2DC-912E-AB5E06B44B83}"/>
              </a:ext>
            </a:extLst>
          </p:cNvPr>
          <p:cNvSpPr txBox="1"/>
          <p:nvPr/>
        </p:nvSpPr>
        <p:spPr>
          <a:xfrm>
            <a:off x="4814596" y="5281127"/>
            <a:ext cx="5784980" cy="646331"/>
          </a:xfrm>
          <a:prstGeom prst="rect">
            <a:avLst/>
          </a:prstGeom>
          <a:noFill/>
        </p:spPr>
        <p:txBody>
          <a:bodyPr wrap="square" rtlCol="0">
            <a:spAutoFit/>
          </a:bodyPr>
          <a:lstStyle/>
          <a:p>
            <a:r>
              <a:rPr lang="fr-BE" b="1" dirty="0"/>
              <a:t>Côté pratique: </a:t>
            </a:r>
            <a:r>
              <a:rPr lang="fr-BE" dirty="0"/>
              <a:t>prise de mesures à plusieurs endroits à l’intérieur et extérieur</a:t>
            </a:r>
          </a:p>
        </p:txBody>
      </p:sp>
      <p:pic>
        <p:nvPicPr>
          <p:cNvPr id="8" name="Image 7" descr="Une image contenant bâtiment, plein air, Porte de maison, pot de fleurs&#10;&#10;Description générée automatiquement">
            <a:extLst>
              <a:ext uri="{FF2B5EF4-FFF2-40B4-BE49-F238E27FC236}">
                <a16:creationId xmlns:a16="http://schemas.microsoft.com/office/drawing/2014/main" id="{AA18CF70-B735-879E-BE0A-E5811C7C0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4641" y="86211"/>
            <a:ext cx="2886075" cy="1581150"/>
          </a:xfrm>
          <a:prstGeom prst="rect">
            <a:avLst/>
          </a:prstGeom>
        </p:spPr>
      </p:pic>
    </p:spTree>
    <p:extLst>
      <p:ext uri="{BB962C8B-B14F-4D97-AF65-F5344CB8AC3E}">
        <p14:creationId xmlns:p14="http://schemas.microsoft.com/office/powerpoint/2010/main" val="94062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C54A734-21F5-F892-225E-0FA0E094AADE}"/>
              </a:ext>
            </a:extLst>
          </p:cNvPr>
          <p:cNvSpPr>
            <a:spLocks noGrp="1"/>
          </p:cNvSpPr>
          <p:nvPr>
            <p:ph type="title"/>
          </p:nvPr>
        </p:nvSpPr>
        <p:spPr>
          <a:xfrm>
            <a:off x="835155" y="525195"/>
            <a:ext cx="3986155" cy="2806506"/>
          </a:xfrm>
        </p:spPr>
        <p:txBody>
          <a:bodyPr vert="horz" lIns="91440" tIns="45720" rIns="91440" bIns="45720" rtlCol="0" anchor="b">
            <a:normAutofit/>
          </a:bodyPr>
          <a:lstStyle/>
          <a:p>
            <a:r>
              <a:rPr lang="en-US" sz="4000" kern="1200" dirty="0">
                <a:solidFill>
                  <a:schemeClr val="tx1"/>
                </a:solidFill>
                <a:latin typeface="+mj-lt"/>
                <a:ea typeface="+mj-ea"/>
                <a:cs typeface="+mj-cs"/>
              </a:rPr>
              <a:t>Premier cycles Manuel 3 (3 </a:t>
            </a:r>
            <a:r>
              <a:rPr lang="en-US" sz="4000" kern="1200" dirty="0" err="1">
                <a:solidFill>
                  <a:schemeClr val="tx1"/>
                </a:solidFill>
                <a:latin typeface="+mj-lt"/>
                <a:ea typeface="+mj-ea"/>
                <a:cs typeface="+mj-cs"/>
              </a:rPr>
              <a:t>jours</a:t>
            </a:r>
            <a:r>
              <a:rPr lang="en-US" sz="4000" kern="1200" dirty="0">
                <a:solidFill>
                  <a:schemeClr val="tx1"/>
                </a:solidFill>
                <a:latin typeface="+mj-lt"/>
                <a:ea typeface="+mj-ea"/>
                <a:cs typeface="+mj-cs"/>
              </a:rPr>
              <a:t>)</a:t>
            </a:r>
          </a:p>
        </p:txBody>
      </p:sp>
      <p:pic>
        <p:nvPicPr>
          <p:cNvPr id="7" name="Image 6" descr="Une image contenant personne, sourire, habits, Visage humain">
            <a:extLst>
              <a:ext uri="{FF2B5EF4-FFF2-40B4-BE49-F238E27FC236}">
                <a16:creationId xmlns:a16="http://schemas.microsoft.com/office/drawing/2014/main" id="{031C0279-EFBE-8579-4E73-3E1A01082BEB}"/>
              </a:ext>
            </a:extLst>
          </p:cNvPr>
          <p:cNvPicPr>
            <a:picLocks noChangeAspect="1"/>
          </p:cNvPicPr>
          <p:nvPr/>
        </p:nvPicPr>
        <p:blipFill rotWithShape="1">
          <a:blip r:embed="rId2">
            <a:extLst>
              <a:ext uri="{28A0092B-C50C-407E-A947-70E740481C1C}">
                <a14:useLocalDpi xmlns:a14="http://schemas.microsoft.com/office/drawing/2010/main" val="0"/>
              </a:ext>
            </a:extLst>
          </a:blip>
          <a:srcRect b="31184"/>
          <a:stretch/>
        </p:blipFill>
        <p:spPr>
          <a:xfrm>
            <a:off x="5186554" y="163646"/>
            <a:ext cx="6806703" cy="2623097"/>
          </a:xfrm>
          <a:prstGeom prst="rect">
            <a:avLst/>
          </a:prstGeom>
        </p:spPr>
      </p:pic>
      <p:sp>
        <p:nvSpPr>
          <p:cNvPr id="5" name="ZoneTexte 4">
            <a:extLst>
              <a:ext uri="{FF2B5EF4-FFF2-40B4-BE49-F238E27FC236}">
                <a16:creationId xmlns:a16="http://schemas.microsoft.com/office/drawing/2014/main" id="{3460D817-295C-C71D-A526-B3AA02E41BC5}"/>
              </a:ext>
            </a:extLst>
          </p:cNvPr>
          <p:cNvSpPr txBox="1"/>
          <p:nvPr/>
        </p:nvSpPr>
        <p:spPr>
          <a:xfrm>
            <a:off x="835155" y="3526300"/>
            <a:ext cx="5752257" cy="258845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1400" b="1" dirty="0" err="1"/>
              <a:t>L’harmonisation</a:t>
            </a:r>
            <a:r>
              <a:rPr lang="en-US" sz="1400" b="1" dirty="0"/>
              <a:t> de la </a:t>
            </a:r>
            <a:r>
              <a:rPr lang="en-US" sz="1400" b="1" dirty="0" err="1"/>
              <a:t>maison</a:t>
            </a:r>
            <a:r>
              <a:rPr lang="en-US" sz="1400" b="1" dirty="0"/>
              <a:t> </a:t>
            </a:r>
            <a:r>
              <a:rPr lang="en-US" sz="1400" b="1" dirty="0" err="1"/>
              <a:t>n’a</a:t>
            </a:r>
            <a:r>
              <a:rPr lang="en-US" sz="1400" b="1" dirty="0"/>
              <a:t> de </a:t>
            </a:r>
            <a:r>
              <a:rPr lang="en-US" sz="1400" b="1" dirty="0" err="1"/>
              <a:t>sens</a:t>
            </a:r>
            <a:r>
              <a:rPr lang="en-US" sz="1400" b="1" dirty="0"/>
              <a:t> </a:t>
            </a:r>
            <a:r>
              <a:rPr lang="en-US" sz="1400" b="1" dirty="0" err="1"/>
              <a:t>qu’au</a:t>
            </a:r>
            <a:r>
              <a:rPr lang="en-US" sz="1400" b="1" dirty="0"/>
              <a:t> profit de </a:t>
            </a:r>
            <a:r>
              <a:rPr lang="en-US" sz="1400" b="1" dirty="0" err="1"/>
              <a:t>ses</a:t>
            </a:r>
            <a:r>
              <a:rPr lang="en-US" sz="1400" b="1" dirty="0"/>
              <a:t> habitants.</a:t>
            </a:r>
            <a:br>
              <a:rPr lang="en-US" sz="1400" b="1" dirty="0"/>
            </a:br>
            <a:r>
              <a:rPr lang="en-US" sz="1400" b="1" dirty="0"/>
              <a:t>Nous </a:t>
            </a:r>
            <a:r>
              <a:rPr lang="en-US" sz="1400" b="1" dirty="0" err="1"/>
              <a:t>procéderons</a:t>
            </a:r>
            <a:r>
              <a:rPr lang="en-US" sz="1400" b="1" dirty="0"/>
              <a:t> à </a:t>
            </a:r>
            <a:r>
              <a:rPr lang="en-US" sz="1400" b="1" dirty="0" err="1"/>
              <a:t>l’étude</a:t>
            </a:r>
            <a:r>
              <a:rPr lang="en-US" sz="1400" b="1" dirty="0"/>
              <a:t> </a:t>
            </a:r>
            <a:r>
              <a:rPr lang="en-US" sz="1400" b="1" dirty="0" err="1"/>
              <a:t>approfondie</a:t>
            </a:r>
            <a:r>
              <a:rPr lang="en-US" sz="1400" b="1" dirty="0"/>
              <a:t> du </a:t>
            </a:r>
            <a:r>
              <a:rPr lang="en-US" sz="1400" b="1" dirty="0" err="1"/>
              <a:t>trigramme</a:t>
            </a:r>
            <a:r>
              <a:rPr lang="en-US" sz="1400" b="1" dirty="0"/>
              <a:t> de vie </a:t>
            </a:r>
            <a:r>
              <a:rPr lang="en-US" sz="1400" b="1" dirty="0" err="1"/>
              <a:t>ou</a:t>
            </a:r>
            <a:r>
              <a:rPr lang="en-US" sz="1400" b="1" dirty="0"/>
              <a:t> «</a:t>
            </a:r>
            <a:r>
              <a:rPr lang="en-US" sz="1400" b="1" i="1" dirty="0"/>
              <a:t>Ming Gua</a:t>
            </a:r>
            <a:r>
              <a:rPr lang="en-US" sz="1400" b="1" dirty="0"/>
              <a:t>» .</a:t>
            </a:r>
          </a:p>
          <a:p>
            <a:pPr indent="-228600">
              <a:lnSpc>
                <a:spcPct val="90000"/>
              </a:lnSpc>
              <a:spcAft>
                <a:spcPts val="600"/>
              </a:spcAft>
              <a:buFont typeface="Arial" panose="020B0604020202020204" pitchFamily="34" charset="0"/>
              <a:buChar char="•"/>
            </a:pPr>
            <a:r>
              <a:rPr lang="en-US" sz="1400" b="1" dirty="0"/>
              <a:t>Le « </a:t>
            </a:r>
            <a:r>
              <a:rPr lang="en-US" sz="1400" b="1" i="1" dirty="0"/>
              <a:t>Ba Zhai</a:t>
            </a:r>
            <a:r>
              <a:rPr lang="en-US" sz="1400" b="1" dirty="0"/>
              <a:t> » (« les 8 </a:t>
            </a:r>
            <a:r>
              <a:rPr lang="en-US" sz="1400" b="1" dirty="0" err="1"/>
              <a:t>maisons</a:t>
            </a:r>
            <a:r>
              <a:rPr lang="en-US" sz="1400" b="1" dirty="0"/>
              <a:t> ») </a:t>
            </a:r>
            <a:r>
              <a:rPr lang="en-US" sz="1400" b="1" dirty="0" err="1"/>
              <a:t>permet</a:t>
            </a:r>
            <a:r>
              <a:rPr lang="en-US" sz="1400" b="1" dirty="0"/>
              <a:t> de </a:t>
            </a:r>
            <a:r>
              <a:rPr lang="en-US" sz="1400" b="1" dirty="0" err="1"/>
              <a:t>déterminer</a:t>
            </a:r>
            <a:r>
              <a:rPr lang="en-US" sz="1400" b="1" dirty="0"/>
              <a:t> pour </a:t>
            </a:r>
            <a:r>
              <a:rPr lang="en-US" sz="1400" b="1" dirty="0" err="1"/>
              <a:t>chaque</a:t>
            </a:r>
            <a:r>
              <a:rPr lang="en-US" sz="1400" b="1" dirty="0"/>
              <a:t> </a:t>
            </a:r>
            <a:r>
              <a:rPr lang="en-US" sz="1400" b="1" dirty="0" err="1"/>
              <a:t>personne</a:t>
            </a:r>
            <a:r>
              <a:rPr lang="en-US" sz="1400" b="1" dirty="0"/>
              <a:t>, </a:t>
            </a:r>
            <a:r>
              <a:rPr lang="en-US" sz="1400" b="1" dirty="0" err="1"/>
              <a:t>en</a:t>
            </a:r>
            <a:r>
              <a:rPr lang="en-US" sz="1400" b="1" dirty="0"/>
              <a:t> </a:t>
            </a:r>
            <a:r>
              <a:rPr lang="en-US" sz="1400" b="1" dirty="0" err="1"/>
              <a:t>fonction</a:t>
            </a:r>
            <a:r>
              <a:rPr lang="en-US" sz="1400" b="1" dirty="0"/>
              <a:t> de son «</a:t>
            </a:r>
            <a:r>
              <a:rPr lang="en-US" sz="1400" b="1" i="1" dirty="0"/>
              <a:t>Ming Gua</a:t>
            </a:r>
            <a:r>
              <a:rPr lang="en-US" sz="1400" b="1" dirty="0"/>
              <a:t>», les emplacements </a:t>
            </a:r>
            <a:r>
              <a:rPr lang="en-US" sz="1400" b="1" dirty="0" err="1"/>
              <a:t>bénéfiques</a:t>
            </a:r>
            <a:r>
              <a:rPr lang="en-US" sz="1400" b="1" dirty="0"/>
              <a:t> et emplacements </a:t>
            </a:r>
            <a:r>
              <a:rPr lang="en-US" sz="1400" b="1" dirty="0" err="1"/>
              <a:t>néfastes</a:t>
            </a:r>
            <a:r>
              <a:rPr lang="en-US" sz="1400" b="1" dirty="0"/>
              <a:t>, </a:t>
            </a:r>
            <a:r>
              <a:rPr lang="en-US" sz="1400" b="1" dirty="0" err="1"/>
              <a:t>ainsi</a:t>
            </a:r>
            <a:r>
              <a:rPr lang="en-US" sz="1400" b="1" dirty="0"/>
              <a:t> que les directions </a:t>
            </a:r>
            <a:r>
              <a:rPr lang="en-US" sz="1400" b="1" dirty="0" err="1"/>
              <a:t>bénéfiques</a:t>
            </a:r>
            <a:r>
              <a:rPr lang="en-US" sz="1400" b="1" dirty="0"/>
              <a:t> et les directions </a:t>
            </a:r>
            <a:r>
              <a:rPr lang="en-US" sz="1400" b="1" dirty="0" err="1"/>
              <a:t>néfastes</a:t>
            </a:r>
            <a:r>
              <a:rPr lang="en-US" sz="1400" b="1" dirty="0"/>
              <a:t>.</a:t>
            </a:r>
            <a:br>
              <a:rPr lang="en-US" sz="1400" b="1" dirty="0"/>
            </a:br>
            <a:r>
              <a:rPr lang="en-US" sz="1400" b="1" dirty="0"/>
              <a:t>Grâce à </a:t>
            </a:r>
            <a:r>
              <a:rPr lang="en-US" sz="1400" b="1" dirty="0" err="1"/>
              <a:t>ce</a:t>
            </a:r>
            <a:r>
              <a:rPr lang="en-US" sz="1400" b="1" dirty="0"/>
              <a:t> </a:t>
            </a:r>
            <a:r>
              <a:rPr lang="en-US" sz="1400" b="1" dirty="0" err="1"/>
              <a:t>système</a:t>
            </a:r>
            <a:r>
              <a:rPr lang="en-US" sz="1400" b="1" dirty="0"/>
              <a:t>, </a:t>
            </a:r>
            <a:r>
              <a:rPr lang="en-US" sz="1400" b="1" dirty="0" err="1"/>
              <a:t>vous</a:t>
            </a:r>
            <a:r>
              <a:rPr lang="en-US" sz="1400" b="1" dirty="0"/>
              <a:t> </a:t>
            </a:r>
            <a:r>
              <a:rPr lang="en-US" sz="1400" b="1" dirty="0" err="1"/>
              <a:t>apprendrez</a:t>
            </a:r>
            <a:r>
              <a:rPr lang="en-US" sz="1400" b="1" dirty="0"/>
              <a:t> à </a:t>
            </a:r>
            <a:r>
              <a:rPr lang="en-US" sz="1400" b="1" dirty="0" err="1"/>
              <a:t>agencer</a:t>
            </a:r>
            <a:r>
              <a:rPr lang="en-US" sz="1400" b="1" dirty="0"/>
              <a:t> au </a:t>
            </a:r>
            <a:r>
              <a:rPr lang="en-US" sz="1400" b="1" dirty="0" err="1"/>
              <a:t>mieux</a:t>
            </a:r>
            <a:r>
              <a:rPr lang="en-US" sz="1400" b="1" dirty="0"/>
              <a:t> </a:t>
            </a:r>
            <a:r>
              <a:rPr lang="en-US" sz="1400" b="1" dirty="0" err="1"/>
              <a:t>l’intérieur</a:t>
            </a:r>
            <a:r>
              <a:rPr lang="en-US" sz="1400" b="1" dirty="0"/>
              <a:t> de </a:t>
            </a:r>
            <a:r>
              <a:rPr lang="en-US" sz="1400" b="1" dirty="0" err="1"/>
              <a:t>l’habitat</a:t>
            </a:r>
            <a:r>
              <a:rPr lang="en-US" sz="1400" b="1" dirty="0"/>
              <a:t> pour une bonne </a:t>
            </a:r>
            <a:r>
              <a:rPr lang="en-US" sz="1400" b="1" dirty="0" err="1"/>
              <a:t>santé</a:t>
            </a:r>
            <a:r>
              <a:rPr lang="en-US" sz="1400" b="1" dirty="0"/>
              <a:t>, des relations </a:t>
            </a:r>
            <a:r>
              <a:rPr lang="en-US" sz="1400" b="1" dirty="0" err="1"/>
              <a:t>harmonieuses</a:t>
            </a:r>
            <a:r>
              <a:rPr lang="en-US" sz="1400" b="1" dirty="0"/>
              <a:t>, des </a:t>
            </a:r>
            <a:r>
              <a:rPr lang="en-US" sz="1400" b="1" dirty="0" err="1"/>
              <a:t>opportunités</a:t>
            </a:r>
            <a:r>
              <a:rPr lang="en-US" sz="1400" b="1" dirty="0"/>
              <a:t> de </a:t>
            </a:r>
            <a:r>
              <a:rPr lang="en-US" sz="1400" b="1" dirty="0" err="1"/>
              <a:t>carrière</a:t>
            </a:r>
            <a:r>
              <a:rPr lang="en-US" sz="1400" b="1" dirty="0"/>
              <a:t> et une </a:t>
            </a:r>
            <a:r>
              <a:rPr lang="en-US" sz="1400" b="1" dirty="0" err="1"/>
              <a:t>absolue</a:t>
            </a:r>
            <a:r>
              <a:rPr lang="en-US" sz="1400" b="1" dirty="0"/>
              <a:t> </a:t>
            </a:r>
            <a:r>
              <a:rPr lang="en-US" sz="1400" b="1" dirty="0" err="1"/>
              <a:t>sérénité</a:t>
            </a:r>
            <a:r>
              <a:rPr lang="en-US" sz="1400" b="1" dirty="0"/>
              <a:t>. </a:t>
            </a:r>
          </a:p>
          <a:p>
            <a:pPr indent="-228600">
              <a:lnSpc>
                <a:spcPct val="90000"/>
              </a:lnSpc>
              <a:spcAft>
                <a:spcPts val="600"/>
              </a:spcAft>
              <a:buFont typeface="Arial" panose="020B0604020202020204" pitchFamily="34" charset="0"/>
              <a:buChar char="•"/>
            </a:pPr>
            <a:r>
              <a:rPr lang="en-US" sz="1400" b="1" i="1" dirty="0" err="1">
                <a:effectLst/>
              </a:rPr>
              <a:t>Côté</a:t>
            </a:r>
            <a:r>
              <a:rPr lang="en-US" sz="1400" b="1" i="1" dirty="0">
                <a:effectLst/>
              </a:rPr>
              <a:t> pratique: </a:t>
            </a:r>
            <a:r>
              <a:rPr lang="en-US" sz="1400" b="1" i="1" dirty="0" err="1">
                <a:effectLst/>
              </a:rPr>
              <a:t>Ici</a:t>
            </a:r>
            <a:r>
              <a:rPr lang="en-US" sz="1400" b="1" i="1" dirty="0">
                <a:effectLst/>
              </a:rPr>
              <a:t> </a:t>
            </a:r>
            <a:r>
              <a:rPr lang="en-US" sz="1400" b="1" i="1" dirty="0" err="1">
                <a:effectLst/>
              </a:rPr>
              <a:t>vous</a:t>
            </a:r>
            <a:r>
              <a:rPr lang="en-US" sz="1400" b="1" i="1" dirty="0">
                <a:effectLst/>
              </a:rPr>
              <a:t> </a:t>
            </a:r>
            <a:r>
              <a:rPr lang="en-US" sz="1400" b="1" i="1" dirty="0" err="1">
                <a:effectLst/>
              </a:rPr>
              <a:t>travaillez</a:t>
            </a:r>
            <a:r>
              <a:rPr lang="en-US" sz="1400" b="1" i="1" dirty="0">
                <a:effectLst/>
              </a:rPr>
              <a:t> sur les plans de </a:t>
            </a:r>
            <a:r>
              <a:rPr lang="en-US" sz="1400" b="1" i="1" dirty="0" err="1">
                <a:effectLst/>
              </a:rPr>
              <a:t>votre</a:t>
            </a:r>
            <a:r>
              <a:rPr lang="en-US" sz="1400" b="1" i="1" dirty="0">
                <a:effectLst/>
              </a:rPr>
              <a:t> </a:t>
            </a:r>
            <a:r>
              <a:rPr lang="en-US" sz="1400" b="1" i="1" dirty="0" err="1">
                <a:effectLst/>
              </a:rPr>
              <a:t>maison</a:t>
            </a:r>
            <a:r>
              <a:rPr lang="en-US" sz="1400" b="1" i="1" dirty="0">
                <a:effectLst/>
              </a:rPr>
              <a:t> et </a:t>
            </a:r>
            <a:r>
              <a:rPr lang="en-US" sz="1400" b="1" i="1" dirty="0" err="1">
                <a:effectLst/>
              </a:rPr>
              <a:t>vous</a:t>
            </a:r>
            <a:r>
              <a:rPr lang="en-US" sz="1400" b="1" i="1" dirty="0">
                <a:effectLst/>
              </a:rPr>
              <a:t> </a:t>
            </a:r>
            <a:r>
              <a:rPr lang="en-US" sz="1400" b="1" i="1" dirty="0" err="1">
                <a:effectLst/>
              </a:rPr>
              <a:t>pouvez</a:t>
            </a:r>
            <a:r>
              <a:rPr lang="en-US" sz="1400" b="1" i="1" dirty="0">
                <a:effectLst/>
              </a:rPr>
              <a:t> déjà </a:t>
            </a:r>
            <a:r>
              <a:rPr lang="en-US" sz="1400" b="1" i="1" dirty="0" err="1">
                <a:effectLst/>
              </a:rPr>
              <a:t>effectuer</a:t>
            </a:r>
            <a:r>
              <a:rPr lang="en-US" sz="1400" b="1" i="1" dirty="0">
                <a:effectLst/>
              </a:rPr>
              <a:t> </a:t>
            </a:r>
            <a:r>
              <a:rPr lang="en-US" sz="1400" b="1" i="1" dirty="0" err="1">
                <a:effectLst/>
              </a:rPr>
              <a:t>quelques</a:t>
            </a:r>
            <a:r>
              <a:rPr lang="en-US" sz="1400" b="1" i="1" dirty="0">
                <a:effectLst/>
              </a:rPr>
              <a:t> </a:t>
            </a:r>
            <a:r>
              <a:rPr lang="en-US" sz="1400" b="1" i="1" dirty="0" err="1">
                <a:effectLst/>
              </a:rPr>
              <a:t>changements</a:t>
            </a:r>
            <a:r>
              <a:rPr lang="en-US" sz="1400" b="1" i="1" dirty="0">
                <a:effectLst/>
              </a:rPr>
              <a:t> pour </a:t>
            </a:r>
            <a:r>
              <a:rPr lang="en-US" sz="1400" b="1" i="1" dirty="0" err="1">
                <a:effectLst/>
              </a:rPr>
              <a:t>activer</a:t>
            </a:r>
            <a:r>
              <a:rPr lang="en-US" sz="1400" b="1" i="1" dirty="0">
                <a:effectLst/>
              </a:rPr>
              <a:t> </a:t>
            </a:r>
            <a:r>
              <a:rPr lang="en-US" sz="1400" b="1" i="1" dirty="0" err="1">
                <a:effectLst/>
              </a:rPr>
              <a:t>vos</a:t>
            </a:r>
            <a:r>
              <a:rPr lang="en-US" sz="1400" b="1" i="1" dirty="0">
                <a:effectLst/>
              </a:rPr>
              <a:t> </a:t>
            </a:r>
            <a:r>
              <a:rPr lang="en-US" sz="1400" b="1" i="1" dirty="0" err="1">
                <a:effectLst/>
              </a:rPr>
              <a:t>bonnes</a:t>
            </a:r>
            <a:r>
              <a:rPr lang="en-US" sz="1400" b="1" i="1" dirty="0">
                <a:effectLst/>
              </a:rPr>
              <a:t> </a:t>
            </a:r>
            <a:r>
              <a:rPr lang="en-US" sz="1400" b="1" i="1" dirty="0" err="1">
                <a:effectLst/>
              </a:rPr>
              <a:t>énergies</a:t>
            </a:r>
            <a:r>
              <a:rPr lang="en-US" sz="1400" b="1" i="1" dirty="0">
                <a:effectLst/>
              </a:rPr>
              <a:t> et </a:t>
            </a:r>
            <a:r>
              <a:rPr lang="en-US" sz="1400" b="1" i="1" dirty="0" err="1">
                <a:effectLst/>
              </a:rPr>
              <a:t>recevoir</a:t>
            </a:r>
            <a:r>
              <a:rPr lang="en-US" sz="1400" b="1" i="1" dirty="0">
                <a:effectLst/>
              </a:rPr>
              <a:t> très </a:t>
            </a:r>
            <a:r>
              <a:rPr lang="en-US" sz="1400" b="1" i="1" dirty="0" err="1">
                <a:effectLst/>
              </a:rPr>
              <a:t>vite</a:t>
            </a:r>
            <a:r>
              <a:rPr lang="en-US" sz="1400" b="1" i="1" dirty="0">
                <a:effectLst/>
              </a:rPr>
              <a:t> les </a:t>
            </a:r>
            <a:r>
              <a:rPr lang="en-US" sz="1400" b="1" i="1" dirty="0" err="1">
                <a:effectLst/>
              </a:rPr>
              <a:t>conséquences</a:t>
            </a:r>
            <a:r>
              <a:rPr lang="en-US" sz="1400" b="1" i="1" dirty="0">
                <a:effectLst/>
              </a:rPr>
              <a:t> d’un bon Feng Shui chez </a:t>
            </a:r>
            <a:r>
              <a:rPr lang="en-US" sz="1400" b="1" i="1" dirty="0" err="1">
                <a:effectLst/>
              </a:rPr>
              <a:t>vous</a:t>
            </a:r>
            <a:r>
              <a:rPr lang="en-US" sz="1400" b="1" i="1" dirty="0">
                <a:effectLst/>
              </a:rPr>
              <a:t>.</a:t>
            </a:r>
            <a:endParaRPr lang="en-US" sz="1400" b="1" dirty="0"/>
          </a:p>
        </p:txBody>
      </p:sp>
      <p:pic>
        <p:nvPicPr>
          <p:cNvPr id="4" name="Espace réservé du contenu 3" descr="Une image contenant texte, capture d’écran, logiciel, Icône d’ordinateur&#10;&#10;Description générée automatiquement">
            <a:extLst>
              <a:ext uri="{FF2B5EF4-FFF2-40B4-BE49-F238E27FC236}">
                <a16:creationId xmlns:a16="http://schemas.microsoft.com/office/drawing/2014/main" id="{C507B178-9BB1-BD09-9D3C-137ECEB0BBB5}"/>
              </a:ext>
            </a:extLst>
          </p:cNvPr>
          <p:cNvPicPr>
            <a:picLocks noGrp="1" noChangeAspect="1"/>
          </p:cNvPicPr>
          <p:nvPr>
            <p:ph idx="1"/>
          </p:nvPr>
        </p:nvPicPr>
        <p:blipFill rotWithShape="1">
          <a:blip r:embed="rId3"/>
          <a:srcRect l="41438" t="9790" r="27191" b="14927"/>
          <a:stretch/>
        </p:blipFill>
        <p:spPr>
          <a:xfrm>
            <a:off x="8007103" y="3331701"/>
            <a:ext cx="2135274" cy="2882487"/>
          </a:xfrm>
          <a:prstGeom prst="rect">
            <a:avLst/>
          </a:prstGeom>
        </p:spPr>
      </p:pic>
    </p:spTree>
    <p:extLst>
      <p:ext uri="{BB962C8B-B14F-4D97-AF65-F5344CB8AC3E}">
        <p14:creationId xmlns:p14="http://schemas.microsoft.com/office/powerpoint/2010/main" val="1665258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BCB92-CBFD-4556-5574-9952A608D165}"/>
              </a:ext>
            </a:extLst>
          </p:cNvPr>
          <p:cNvSpPr>
            <a:spLocks noGrp="1"/>
          </p:cNvSpPr>
          <p:nvPr>
            <p:ph type="title"/>
          </p:nvPr>
        </p:nvSpPr>
        <p:spPr/>
        <p:txBody>
          <a:bodyPr/>
          <a:lstStyle/>
          <a:p>
            <a:r>
              <a:rPr lang="fr-BE" dirty="0"/>
              <a:t>Premier cycle Manuel 4 (2 jours)</a:t>
            </a:r>
          </a:p>
        </p:txBody>
      </p:sp>
      <p:pic>
        <p:nvPicPr>
          <p:cNvPr id="4" name="Espace réservé du contenu 3">
            <a:extLst>
              <a:ext uri="{FF2B5EF4-FFF2-40B4-BE49-F238E27FC236}">
                <a16:creationId xmlns:a16="http://schemas.microsoft.com/office/drawing/2014/main" id="{8BB1D50F-5195-D0F4-4E68-E3B809D5A04A}"/>
              </a:ext>
            </a:extLst>
          </p:cNvPr>
          <p:cNvPicPr>
            <a:picLocks noGrp="1" noChangeAspect="1"/>
          </p:cNvPicPr>
          <p:nvPr>
            <p:ph idx="1"/>
          </p:nvPr>
        </p:nvPicPr>
        <p:blipFill rotWithShape="1">
          <a:blip r:embed="rId2"/>
          <a:srcRect l="41774" t="9319" r="27178" b="16130"/>
          <a:stretch/>
        </p:blipFill>
        <p:spPr>
          <a:xfrm>
            <a:off x="734261" y="1573699"/>
            <a:ext cx="3221665" cy="4351338"/>
          </a:xfrm>
          <a:prstGeom prst="rect">
            <a:avLst/>
          </a:prstGeom>
        </p:spPr>
      </p:pic>
      <p:sp>
        <p:nvSpPr>
          <p:cNvPr id="6" name="ZoneTexte 5">
            <a:extLst>
              <a:ext uri="{FF2B5EF4-FFF2-40B4-BE49-F238E27FC236}">
                <a16:creationId xmlns:a16="http://schemas.microsoft.com/office/drawing/2014/main" id="{C9A75BBE-B277-0B2B-A997-16E4E25E6E39}"/>
              </a:ext>
            </a:extLst>
          </p:cNvPr>
          <p:cNvSpPr txBox="1"/>
          <p:nvPr/>
        </p:nvSpPr>
        <p:spPr>
          <a:xfrm>
            <a:off x="4264090" y="5187820"/>
            <a:ext cx="6960637" cy="369332"/>
          </a:xfrm>
          <a:prstGeom prst="rect">
            <a:avLst/>
          </a:prstGeom>
          <a:noFill/>
        </p:spPr>
        <p:txBody>
          <a:bodyPr wrap="square" rtlCol="0">
            <a:spAutoFit/>
          </a:bodyPr>
          <a:lstStyle/>
          <a:p>
            <a:r>
              <a:rPr lang="fr-BE" b="1" dirty="0"/>
              <a:t>Côté pratique</a:t>
            </a:r>
            <a:r>
              <a:rPr lang="fr-BE" dirty="0"/>
              <a:t>: utilisation de la méthode sur votre plan de maison.</a:t>
            </a:r>
          </a:p>
        </p:txBody>
      </p:sp>
      <p:pic>
        <p:nvPicPr>
          <p:cNvPr id="7" name="Image 6">
            <a:extLst>
              <a:ext uri="{FF2B5EF4-FFF2-40B4-BE49-F238E27FC236}">
                <a16:creationId xmlns:a16="http://schemas.microsoft.com/office/drawing/2014/main" id="{1837963C-6C2B-8503-EBC3-D28128061992}"/>
              </a:ext>
            </a:extLst>
          </p:cNvPr>
          <p:cNvPicPr>
            <a:picLocks noChangeAspect="1"/>
          </p:cNvPicPr>
          <p:nvPr/>
        </p:nvPicPr>
        <p:blipFill>
          <a:blip r:embed="rId3"/>
          <a:stretch>
            <a:fillRect/>
          </a:stretch>
        </p:blipFill>
        <p:spPr>
          <a:xfrm>
            <a:off x="8385364" y="252251"/>
            <a:ext cx="3276600" cy="1400175"/>
          </a:xfrm>
          <a:prstGeom prst="rect">
            <a:avLst/>
          </a:prstGeom>
        </p:spPr>
      </p:pic>
      <p:graphicFrame>
        <p:nvGraphicFramePr>
          <p:cNvPr id="9" name="ZoneTexte 4">
            <a:extLst>
              <a:ext uri="{FF2B5EF4-FFF2-40B4-BE49-F238E27FC236}">
                <a16:creationId xmlns:a16="http://schemas.microsoft.com/office/drawing/2014/main" id="{0AE1BB87-4563-F329-D82B-9A003B34C15C}"/>
              </a:ext>
            </a:extLst>
          </p:cNvPr>
          <p:cNvGraphicFramePr/>
          <p:nvPr/>
        </p:nvGraphicFramePr>
        <p:xfrm>
          <a:off x="4264090" y="1539551"/>
          <a:ext cx="6764694" cy="3416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425713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TotalTime>
  <Words>1380</Words>
  <Application>Microsoft Office PowerPoint</Application>
  <PresentationFormat>Grand écran</PresentationFormat>
  <Paragraphs>123</Paragraphs>
  <Slides>22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22</vt:i4>
      </vt:variant>
    </vt:vector>
  </HeadingPairs>
  <TitlesOfParts>
    <vt:vector size="27" baseType="lpstr">
      <vt:lpstr>Aptos</vt:lpstr>
      <vt:lpstr>Aptos Display</vt:lpstr>
      <vt:lpstr>Arial</vt:lpstr>
      <vt:lpstr>Calibri</vt:lpstr>
      <vt:lpstr>Thème Office</vt:lpstr>
      <vt:lpstr>La Formation Complète de l’Institut JIA REN</vt:lpstr>
      <vt:lpstr>La première question à se poser</vt:lpstr>
      <vt:lpstr>Présentation de la formation complète</vt:lpstr>
      <vt:lpstr>Premier cycle – 9 jours (non consécutifs)</vt:lpstr>
      <vt:lpstr>Comment</vt:lpstr>
      <vt:lpstr>Premier cycle Manuel 1 (2 jours)</vt:lpstr>
      <vt:lpstr>Premier cycle Manuel 2 (2 jours)</vt:lpstr>
      <vt:lpstr>Premier cycles Manuel 3 (3 jours)</vt:lpstr>
      <vt:lpstr>Premier cycle Manuel 4 (2 jours)</vt:lpstr>
      <vt:lpstr>Si vous ne voulez pas devenir Consultant(e)</vt:lpstr>
      <vt:lpstr>Cycle 2  -  6 jours</vt:lpstr>
      <vt:lpstr>Deuxième cycle Manuels 5 et 6</vt:lpstr>
      <vt:lpstr>Côté pratique du cycle 2</vt:lpstr>
      <vt:lpstr>Cycle 3 (6 à 8 jours)</vt:lpstr>
      <vt:lpstr>Cycle 3 Manuel 7  (2 jours)</vt:lpstr>
      <vt:lpstr>Cycle 3 Manuel 8  (2 jours)</vt:lpstr>
      <vt:lpstr>Cycle 3 (2 à 3 jours de pratique)</vt:lpstr>
      <vt:lpstr>Les forces de notre Institut</vt:lpstr>
      <vt:lpstr>Les forces de notre Institut</vt:lpstr>
      <vt:lpstr>Que coûte la formation?</vt:lpstr>
      <vt:lpstr>Que coûte la formation?</vt:lpstr>
      <vt:lpstr>Appelez-moi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Formation Complète de l’Institut JIA REN</dc:title>
  <dc:creator>Jacques Harvengt</dc:creator>
  <cp:lastModifiedBy>Jacques Harvengt</cp:lastModifiedBy>
  <cp:revision>4</cp:revision>
  <dcterms:created xsi:type="dcterms:W3CDTF">2024-03-08T10:00:32Z</dcterms:created>
  <dcterms:modified xsi:type="dcterms:W3CDTF">2024-03-08T12:27:00Z</dcterms:modified>
</cp:coreProperties>
</file>